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7"/>
  </p:notesMasterIdLst>
  <p:sldIdLst>
    <p:sldId id="354" r:id="rId2"/>
    <p:sldId id="263" r:id="rId3"/>
    <p:sldId id="321" r:id="rId4"/>
    <p:sldId id="325" r:id="rId5"/>
    <p:sldId id="358" r:id="rId6"/>
    <p:sldId id="359" r:id="rId7"/>
    <p:sldId id="357" r:id="rId8"/>
    <p:sldId id="336" r:id="rId9"/>
    <p:sldId id="360" r:id="rId10"/>
    <p:sldId id="361" r:id="rId11"/>
    <p:sldId id="362" r:id="rId12"/>
    <p:sldId id="332" r:id="rId13"/>
    <p:sldId id="363" r:id="rId14"/>
    <p:sldId id="364" r:id="rId15"/>
    <p:sldId id="34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174F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llemlayout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yst layout 2 - Markering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ema til typografi 2 - Markering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ema til typografi 1 - Marker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76FB5-B074-4F3B-AB00-9EB8658F57BD}"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4D24BF18-FFBA-4730-A3CF-DE3AC5F696C1}">
      <dgm:prSet/>
      <dgm:spPr/>
      <dgm:t>
        <a:bodyPr/>
        <a:lstStyle/>
        <a:p>
          <a:r>
            <a:rPr lang="da-DK" dirty="0"/>
            <a:t>Data science modellen</a:t>
          </a:r>
          <a:endParaRPr lang="en-US" dirty="0"/>
        </a:p>
      </dgm:t>
    </dgm:pt>
    <dgm:pt modelId="{F7479943-55FD-4E82-A34B-682B8120E0C9}" type="parTrans" cxnId="{E5CF555A-6464-4916-99FD-78FAB3D24848}">
      <dgm:prSet/>
      <dgm:spPr/>
      <dgm:t>
        <a:bodyPr/>
        <a:lstStyle/>
        <a:p>
          <a:endParaRPr lang="en-US"/>
        </a:p>
      </dgm:t>
    </dgm:pt>
    <dgm:pt modelId="{D3F8464D-0F85-4B0F-981C-C707BB73B156}" type="sibTrans" cxnId="{E5CF555A-6464-4916-99FD-78FAB3D24848}">
      <dgm:prSet/>
      <dgm:spPr/>
      <dgm:t>
        <a:bodyPr/>
        <a:lstStyle/>
        <a:p>
          <a:endParaRPr lang="en-US"/>
        </a:p>
      </dgm:t>
    </dgm:pt>
    <dgm:pt modelId="{C0A30F9C-587B-4C99-8315-D3BF9D590AF6}">
      <dgm:prSet/>
      <dgm:spPr/>
      <dgm:t>
        <a:bodyPr/>
        <a:lstStyle/>
        <a:p>
          <a:r>
            <a:rPr lang="da-DK" dirty="0"/>
            <a:t>Dataindsamlingsproces</a:t>
          </a:r>
          <a:endParaRPr lang="en-US" dirty="0"/>
        </a:p>
      </dgm:t>
    </dgm:pt>
    <dgm:pt modelId="{0C33BBE2-3BD5-4872-A31D-0996C4A1A01D}" type="parTrans" cxnId="{63B6EAB6-04E6-4507-88D1-555532B6B3CB}">
      <dgm:prSet/>
      <dgm:spPr/>
      <dgm:t>
        <a:bodyPr/>
        <a:lstStyle/>
        <a:p>
          <a:endParaRPr lang="en-US"/>
        </a:p>
      </dgm:t>
    </dgm:pt>
    <dgm:pt modelId="{7F4000DF-AE13-4670-831D-C59EB5AF3D00}" type="sibTrans" cxnId="{63B6EAB6-04E6-4507-88D1-555532B6B3CB}">
      <dgm:prSet/>
      <dgm:spPr/>
      <dgm:t>
        <a:bodyPr/>
        <a:lstStyle/>
        <a:p>
          <a:endParaRPr lang="en-US"/>
        </a:p>
      </dgm:t>
    </dgm:pt>
    <dgm:pt modelId="{F18F1F6D-BDFB-4DFE-8439-DD486F3DAD66}">
      <dgm:prSet/>
      <dgm:spPr/>
      <dgm:t>
        <a:bodyPr/>
        <a:lstStyle/>
        <a:p>
          <a:r>
            <a:rPr lang="da-DK" dirty="0"/>
            <a:t>Kvinder versus Mænd</a:t>
          </a:r>
          <a:endParaRPr lang="en-US" dirty="0"/>
        </a:p>
      </dgm:t>
    </dgm:pt>
    <dgm:pt modelId="{BB829E29-77BA-4AFE-8C06-8DBE125D0F32}" type="parTrans" cxnId="{B29EC1B5-1D83-4B7B-B4AA-9EF60EEEB026}">
      <dgm:prSet/>
      <dgm:spPr/>
      <dgm:t>
        <a:bodyPr/>
        <a:lstStyle/>
        <a:p>
          <a:endParaRPr lang="en-US"/>
        </a:p>
      </dgm:t>
    </dgm:pt>
    <dgm:pt modelId="{D840C8E5-7B65-4597-AFF9-86C6762CAAE4}" type="sibTrans" cxnId="{B29EC1B5-1D83-4B7B-B4AA-9EF60EEEB026}">
      <dgm:prSet/>
      <dgm:spPr/>
      <dgm:t>
        <a:bodyPr/>
        <a:lstStyle/>
        <a:p>
          <a:endParaRPr lang="en-US"/>
        </a:p>
      </dgm:t>
    </dgm:pt>
    <dgm:pt modelId="{65226869-2A6F-493D-B50A-11BFA5A40C78}">
      <dgm:prSet/>
      <dgm:spPr/>
      <dgm:t>
        <a:bodyPr/>
        <a:lstStyle/>
        <a:p>
          <a:r>
            <a:rPr lang="da-DK" dirty="0" err="1"/>
            <a:t>Freeze</a:t>
          </a:r>
          <a:r>
            <a:rPr lang="da-DK" dirty="0"/>
            <a:t>-Frames</a:t>
          </a:r>
          <a:endParaRPr lang="en-US" dirty="0"/>
        </a:p>
      </dgm:t>
    </dgm:pt>
    <dgm:pt modelId="{C270EA1A-5687-4FF1-BFF6-2E113BCE85EB}" type="parTrans" cxnId="{9331FF86-B3A5-4D9D-85E3-0222B592BE26}">
      <dgm:prSet/>
      <dgm:spPr/>
      <dgm:t>
        <a:bodyPr/>
        <a:lstStyle/>
        <a:p>
          <a:endParaRPr lang="en-US"/>
        </a:p>
      </dgm:t>
    </dgm:pt>
    <dgm:pt modelId="{BCD4BBAB-7E0B-49B5-AAB5-D3128CD09515}" type="sibTrans" cxnId="{9331FF86-B3A5-4D9D-85E3-0222B592BE26}">
      <dgm:prSet/>
      <dgm:spPr/>
      <dgm:t>
        <a:bodyPr/>
        <a:lstStyle/>
        <a:p>
          <a:endParaRPr lang="en-US"/>
        </a:p>
      </dgm:t>
    </dgm:pt>
    <dgm:pt modelId="{1360630C-CF10-44AB-B93D-95B794E6EB71}">
      <dgm:prSet/>
      <dgm:spPr/>
      <dgm:t>
        <a:bodyPr/>
        <a:lstStyle/>
        <a:p>
          <a:r>
            <a:rPr lang="da-DK" noProof="0" dirty="0"/>
            <a:t>Burde spilleren aflevere i stedet for at skyde?</a:t>
          </a:r>
        </a:p>
      </dgm:t>
    </dgm:pt>
    <dgm:pt modelId="{E4E582BF-4403-4948-B086-6789F8485012}" type="parTrans" cxnId="{E0385756-15AC-4B1F-8886-2CE676E67BBB}">
      <dgm:prSet/>
      <dgm:spPr/>
      <dgm:t>
        <a:bodyPr/>
        <a:lstStyle/>
        <a:p>
          <a:endParaRPr lang="en-US"/>
        </a:p>
      </dgm:t>
    </dgm:pt>
    <dgm:pt modelId="{3A27BC3E-1147-4F52-991C-16B4C953969F}" type="sibTrans" cxnId="{E0385756-15AC-4B1F-8886-2CE676E67BBB}">
      <dgm:prSet/>
      <dgm:spPr/>
      <dgm:t>
        <a:bodyPr/>
        <a:lstStyle/>
        <a:p>
          <a:endParaRPr lang="en-US"/>
        </a:p>
      </dgm:t>
    </dgm:pt>
    <dgm:pt modelId="{08BD07E4-455A-42EE-830B-55885C34B9F6}">
      <dgm:prSet/>
      <dgm:spPr/>
      <dgm:t>
        <a:bodyPr/>
        <a:lstStyle/>
        <a:p>
          <a:r>
            <a:rPr lang="da-DK" dirty="0"/>
            <a:t>Etik</a:t>
          </a:r>
          <a:endParaRPr lang="en-US" dirty="0"/>
        </a:p>
      </dgm:t>
    </dgm:pt>
    <dgm:pt modelId="{C97B6F58-A909-4B29-A7B8-EA1D1BAD00B7}" type="parTrans" cxnId="{DD35B2FA-6547-476E-895D-C14D5DC35C90}">
      <dgm:prSet/>
      <dgm:spPr/>
      <dgm:t>
        <a:bodyPr/>
        <a:lstStyle/>
        <a:p>
          <a:endParaRPr lang="en-US"/>
        </a:p>
      </dgm:t>
    </dgm:pt>
    <dgm:pt modelId="{A3C43CF4-E471-438F-BBBE-8C096FD4C31A}" type="sibTrans" cxnId="{DD35B2FA-6547-476E-895D-C14D5DC35C90}">
      <dgm:prSet/>
      <dgm:spPr/>
      <dgm:t>
        <a:bodyPr/>
        <a:lstStyle/>
        <a:p>
          <a:endParaRPr lang="en-US"/>
        </a:p>
      </dgm:t>
    </dgm:pt>
    <dgm:pt modelId="{F344BAAA-BDF4-408E-A6ED-D3BC941003C7}">
      <dgm:prSet/>
      <dgm:spPr/>
      <dgm:t>
        <a:bodyPr/>
        <a:lstStyle/>
        <a:p>
          <a:r>
            <a:rPr lang="da-DK" dirty="0"/>
            <a:t>Immanuel Kant</a:t>
          </a:r>
          <a:endParaRPr lang="en-US" dirty="0"/>
        </a:p>
      </dgm:t>
    </dgm:pt>
    <dgm:pt modelId="{94B33ED8-63A6-4764-8DB0-DA6D2F56B91F}" type="parTrans" cxnId="{F22CECB0-13E9-4ADF-8829-2C211BBC9943}">
      <dgm:prSet/>
      <dgm:spPr/>
      <dgm:t>
        <a:bodyPr/>
        <a:lstStyle/>
        <a:p>
          <a:endParaRPr lang="en-US"/>
        </a:p>
      </dgm:t>
    </dgm:pt>
    <dgm:pt modelId="{7AC09B2A-3DEF-49DC-9D50-B40610BDA739}" type="sibTrans" cxnId="{F22CECB0-13E9-4ADF-8829-2C211BBC9943}">
      <dgm:prSet/>
      <dgm:spPr/>
      <dgm:t>
        <a:bodyPr/>
        <a:lstStyle/>
        <a:p>
          <a:endParaRPr lang="en-US"/>
        </a:p>
      </dgm:t>
    </dgm:pt>
    <dgm:pt modelId="{7B526270-4ECC-4947-8476-60F0136CF74F}" type="pres">
      <dgm:prSet presAssocID="{55376FB5-B074-4F3B-AB00-9EB8658F57BD}" presName="vert0" presStyleCnt="0">
        <dgm:presLayoutVars>
          <dgm:dir/>
          <dgm:animOne val="branch"/>
          <dgm:animLvl val="lvl"/>
        </dgm:presLayoutVars>
      </dgm:prSet>
      <dgm:spPr/>
    </dgm:pt>
    <dgm:pt modelId="{51D7ABEE-7966-EF45-8C7E-B88CECD7B709}" type="pres">
      <dgm:prSet presAssocID="{4D24BF18-FFBA-4730-A3CF-DE3AC5F696C1}" presName="thickLine" presStyleLbl="alignNode1" presStyleIdx="0" presStyleCnt="7"/>
      <dgm:spPr/>
    </dgm:pt>
    <dgm:pt modelId="{8C1F54C3-3E3C-FA42-89F4-DF71767F84C0}" type="pres">
      <dgm:prSet presAssocID="{4D24BF18-FFBA-4730-A3CF-DE3AC5F696C1}" presName="horz1" presStyleCnt="0"/>
      <dgm:spPr/>
    </dgm:pt>
    <dgm:pt modelId="{DDE25894-80FB-F645-B225-70BB1EBC5C24}" type="pres">
      <dgm:prSet presAssocID="{4D24BF18-FFBA-4730-A3CF-DE3AC5F696C1}" presName="tx1" presStyleLbl="revTx" presStyleIdx="0" presStyleCnt="7"/>
      <dgm:spPr/>
    </dgm:pt>
    <dgm:pt modelId="{42233FA9-0B4B-C342-804A-67CA3CEAA4E5}" type="pres">
      <dgm:prSet presAssocID="{4D24BF18-FFBA-4730-A3CF-DE3AC5F696C1}" presName="vert1" presStyleCnt="0"/>
      <dgm:spPr/>
    </dgm:pt>
    <dgm:pt modelId="{F6189390-DDCB-DF49-844C-A60FEC270177}" type="pres">
      <dgm:prSet presAssocID="{C0A30F9C-587B-4C99-8315-D3BF9D590AF6}" presName="thickLine" presStyleLbl="alignNode1" presStyleIdx="1" presStyleCnt="7"/>
      <dgm:spPr/>
    </dgm:pt>
    <dgm:pt modelId="{43269594-1C1F-A743-9C44-C19D7CFEAE8C}" type="pres">
      <dgm:prSet presAssocID="{C0A30F9C-587B-4C99-8315-D3BF9D590AF6}" presName="horz1" presStyleCnt="0"/>
      <dgm:spPr/>
    </dgm:pt>
    <dgm:pt modelId="{57EE39CC-8E30-184A-A532-347A566584BE}" type="pres">
      <dgm:prSet presAssocID="{C0A30F9C-587B-4C99-8315-D3BF9D590AF6}" presName="tx1" presStyleLbl="revTx" presStyleIdx="1" presStyleCnt="7"/>
      <dgm:spPr/>
    </dgm:pt>
    <dgm:pt modelId="{33B9B742-55C8-C544-AB92-0790CCA07F70}" type="pres">
      <dgm:prSet presAssocID="{C0A30F9C-587B-4C99-8315-D3BF9D590AF6}" presName="vert1" presStyleCnt="0"/>
      <dgm:spPr/>
    </dgm:pt>
    <dgm:pt modelId="{A5C4CDCD-9EB7-4D41-A461-1B4C81FB3830}" type="pres">
      <dgm:prSet presAssocID="{F18F1F6D-BDFB-4DFE-8439-DD486F3DAD66}" presName="thickLine" presStyleLbl="alignNode1" presStyleIdx="2" presStyleCnt="7"/>
      <dgm:spPr/>
    </dgm:pt>
    <dgm:pt modelId="{5FEBA153-2AEF-3B4B-9792-D6EE821E86E4}" type="pres">
      <dgm:prSet presAssocID="{F18F1F6D-BDFB-4DFE-8439-DD486F3DAD66}" presName="horz1" presStyleCnt="0"/>
      <dgm:spPr/>
    </dgm:pt>
    <dgm:pt modelId="{540E2839-9631-8942-8ECA-D38269F0EA12}" type="pres">
      <dgm:prSet presAssocID="{F18F1F6D-BDFB-4DFE-8439-DD486F3DAD66}" presName="tx1" presStyleLbl="revTx" presStyleIdx="2" presStyleCnt="7"/>
      <dgm:spPr/>
    </dgm:pt>
    <dgm:pt modelId="{8E2E4BD4-12A6-154A-A8ED-73493F2C1927}" type="pres">
      <dgm:prSet presAssocID="{F18F1F6D-BDFB-4DFE-8439-DD486F3DAD66}" presName="vert1" presStyleCnt="0"/>
      <dgm:spPr/>
    </dgm:pt>
    <dgm:pt modelId="{9CB03A37-7625-4247-B2D9-4FD192E5F87D}" type="pres">
      <dgm:prSet presAssocID="{65226869-2A6F-493D-B50A-11BFA5A40C78}" presName="thickLine" presStyleLbl="alignNode1" presStyleIdx="3" presStyleCnt="7"/>
      <dgm:spPr/>
    </dgm:pt>
    <dgm:pt modelId="{33689707-9173-5243-B37C-7D13FEBE7609}" type="pres">
      <dgm:prSet presAssocID="{65226869-2A6F-493D-B50A-11BFA5A40C78}" presName="horz1" presStyleCnt="0"/>
      <dgm:spPr/>
    </dgm:pt>
    <dgm:pt modelId="{AA974226-7301-1B45-96A6-8CDF4EC6D0E8}" type="pres">
      <dgm:prSet presAssocID="{65226869-2A6F-493D-B50A-11BFA5A40C78}" presName="tx1" presStyleLbl="revTx" presStyleIdx="3" presStyleCnt="7"/>
      <dgm:spPr/>
    </dgm:pt>
    <dgm:pt modelId="{F631FD9D-5A46-B340-ACC5-99AD926A0ACA}" type="pres">
      <dgm:prSet presAssocID="{65226869-2A6F-493D-B50A-11BFA5A40C78}" presName="vert1" presStyleCnt="0"/>
      <dgm:spPr/>
    </dgm:pt>
    <dgm:pt modelId="{B164F82C-FFBD-A14B-97E9-9DF06526D967}" type="pres">
      <dgm:prSet presAssocID="{1360630C-CF10-44AB-B93D-95B794E6EB71}" presName="thickLine" presStyleLbl="alignNode1" presStyleIdx="4" presStyleCnt="7"/>
      <dgm:spPr/>
    </dgm:pt>
    <dgm:pt modelId="{D4C192D6-12AE-6241-9100-AE487C254402}" type="pres">
      <dgm:prSet presAssocID="{1360630C-CF10-44AB-B93D-95B794E6EB71}" presName="horz1" presStyleCnt="0"/>
      <dgm:spPr/>
    </dgm:pt>
    <dgm:pt modelId="{90E42A19-7CB4-3949-BEC3-FB754382FBCA}" type="pres">
      <dgm:prSet presAssocID="{1360630C-CF10-44AB-B93D-95B794E6EB71}" presName="tx1" presStyleLbl="revTx" presStyleIdx="4" presStyleCnt="7"/>
      <dgm:spPr/>
    </dgm:pt>
    <dgm:pt modelId="{6A98B1CA-43D5-D14A-A771-80920D3D0291}" type="pres">
      <dgm:prSet presAssocID="{1360630C-CF10-44AB-B93D-95B794E6EB71}" presName="vert1" presStyleCnt="0"/>
      <dgm:spPr/>
    </dgm:pt>
    <dgm:pt modelId="{64531AE0-1597-C74E-9124-D9B65EEFCED2}" type="pres">
      <dgm:prSet presAssocID="{08BD07E4-455A-42EE-830B-55885C34B9F6}" presName="thickLine" presStyleLbl="alignNode1" presStyleIdx="5" presStyleCnt="7"/>
      <dgm:spPr/>
    </dgm:pt>
    <dgm:pt modelId="{EA31A57D-1E89-2643-AB79-9397768F02D7}" type="pres">
      <dgm:prSet presAssocID="{08BD07E4-455A-42EE-830B-55885C34B9F6}" presName="horz1" presStyleCnt="0"/>
      <dgm:spPr/>
    </dgm:pt>
    <dgm:pt modelId="{FA1B87A3-5515-A749-9B46-B383895EAD17}" type="pres">
      <dgm:prSet presAssocID="{08BD07E4-455A-42EE-830B-55885C34B9F6}" presName="tx1" presStyleLbl="revTx" presStyleIdx="5" presStyleCnt="7"/>
      <dgm:spPr/>
    </dgm:pt>
    <dgm:pt modelId="{83945514-2698-0140-BFCE-B81E3968CBBB}" type="pres">
      <dgm:prSet presAssocID="{08BD07E4-455A-42EE-830B-55885C34B9F6}" presName="vert1" presStyleCnt="0"/>
      <dgm:spPr/>
    </dgm:pt>
    <dgm:pt modelId="{590C3E95-7F0A-824A-AF7F-E7D2BD08FCB7}" type="pres">
      <dgm:prSet presAssocID="{F344BAAA-BDF4-408E-A6ED-D3BC941003C7}" presName="thickLine" presStyleLbl="alignNode1" presStyleIdx="6" presStyleCnt="7"/>
      <dgm:spPr/>
    </dgm:pt>
    <dgm:pt modelId="{055ACD2C-2ABC-5F43-B192-90ABD7E6897F}" type="pres">
      <dgm:prSet presAssocID="{F344BAAA-BDF4-408E-A6ED-D3BC941003C7}" presName="horz1" presStyleCnt="0"/>
      <dgm:spPr/>
    </dgm:pt>
    <dgm:pt modelId="{69F4F11A-970F-4D45-979F-2F358B408CE7}" type="pres">
      <dgm:prSet presAssocID="{F344BAAA-BDF4-408E-A6ED-D3BC941003C7}" presName="tx1" presStyleLbl="revTx" presStyleIdx="6" presStyleCnt="7"/>
      <dgm:spPr/>
    </dgm:pt>
    <dgm:pt modelId="{F44632AC-A2E5-7648-A0B4-BE72ACEEC108}" type="pres">
      <dgm:prSet presAssocID="{F344BAAA-BDF4-408E-A6ED-D3BC941003C7}" presName="vert1" presStyleCnt="0"/>
      <dgm:spPr/>
    </dgm:pt>
  </dgm:ptLst>
  <dgm:cxnLst>
    <dgm:cxn modelId="{E0385756-15AC-4B1F-8886-2CE676E67BBB}" srcId="{55376FB5-B074-4F3B-AB00-9EB8658F57BD}" destId="{1360630C-CF10-44AB-B93D-95B794E6EB71}" srcOrd="4" destOrd="0" parTransId="{E4E582BF-4403-4948-B086-6789F8485012}" sibTransId="{3A27BC3E-1147-4F52-991C-16B4C953969F}"/>
    <dgm:cxn modelId="{C032F559-7FBD-5F47-93EA-3A3A1B9AA4A1}" type="presOf" srcId="{C0A30F9C-587B-4C99-8315-D3BF9D590AF6}" destId="{57EE39CC-8E30-184A-A532-347A566584BE}" srcOrd="0" destOrd="0" presId="urn:microsoft.com/office/officeart/2008/layout/LinedList"/>
    <dgm:cxn modelId="{E5CF555A-6464-4916-99FD-78FAB3D24848}" srcId="{55376FB5-B074-4F3B-AB00-9EB8658F57BD}" destId="{4D24BF18-FFBA-4730-A3CF-DE3AC5F696C1}" srcOrd="0" destOrd="0" parTransId="{F7479943-55FD-4E82-A34B-682B8120E0C9}" sibTransId="{D3F8464D-0F85-4B0F-981C-C707BB73B156}"/>
    <dgm:cxn modelId="{1D832166-F2CA-474F-9594-201449EE3D52}" type="presOf" srcId="{55376FB5-B074-4F3B-AB00-9EB8658F57BD}" destId="{7B526270-4ECC-4947-8476-60F0136CF74F}" srcOrd="0" destOrd="0" presId="urn:microsoft.com/office/officeart/2008/layout/LinedList"/>
    <dgm:cxn modelId="{C3CACA74-75F5-E040-BC71-446AD3957B4F}" type="presOf" srcId="{08BD07E4-455A-42EE-830B-55885C34B9F6}" destId="{FA1B87A3-5515-A749-9B46-B383895EAD17}" srcOrd="0" destOrd="0" presId="urn:microsoft.com/office/officeart/2008/layout/LinedList"/>
    <dgm:cxn modelId="{9331FF86-B3A5-4D9D-85E3-0222B592BE26}" srcId="{55376FB5-B074-4F3B-AB00-9EB8658F57BD}" destId="{65226869-2A6F-493D-B50A-11BFA5A40C78}" srcOrd="3" destOrd="0" parTransId="{C270EA1A-5687-4FF1-BFF6-2E113BCE85EB}" sibTransId="{BCD4BBAB-7E0B-49B5-AAB5-D3128CD09515}"/>
    <dgm:cxn modelId="{DA8FBD9A-6F70-6443-88EF-B31D74E374B4}" type="presOf" srcId="{65226869-2A6F-493D-B50A-11BFA5A40C78}" destId="{AA974226-7301-1B45-96A6-8CDF4EC6D0E8}" srcOrd="0" destOrd="0" presId="urn:microsoft.com/office/officeart/2008/layout/LinedList"/>
    <dgm:cxn modelId="{6DAEE2AD-A3A1-4E42-AAFE-8CA6301B1CBA}" type="presOf" srcId="{1360630C-CF10-44AB-B93D-95B794E6EB71}" destId="{90E42A19-7CB4-3949-BEC3-FB754382FBCA}" srcOrd="0" destOrd="0" presId="urn:microsoft.com/office/officeart/2008/layout/LinedList"/>
    <dgm:cxn modelId="{F22CECB0-13E9-4ADF-8829-2C211BBC9943}" srcId="{55376FB5-B074-4F3B-AB00-9EB8658F57BD}" destId="{F344BAAA-BDF4-408E-A6ED-D3BC941003C7}" srcOrd="6" destOrd="0" parTransId="{94B33ED8-63A6-4764-8DB0-DA6D2F56B91F}" sibTransId="{7AC09B2A-3DEF-49DC-9D50-B40610BDA739}"/>
    <dgm:cxn modelId="{B29EC1B5-1D83-4B7B-B4AA-9EF60EEEB026}" srcId="{55376FB5-B074-4F3B-AB00-9EB8658F57BD}" destId="{F18F1F6D-BDFB-4DFE-8439-DD486F3DAD66}" srcOrd="2" destOrd="0" parTransId="{BB829E29-77BA-4AFE-8C06-8DBE125D0F32}" sibTransId="{D840C8E5-7B65-4597-AFF9-86C6762CAAE4}"/>
    <dgm:cxn modelId="{63B6EAB6-04E6-4507-88D1-555532B6B3CB}" srcId="{55376FB5-B074-4F3B-AB00-9EB8658F57BD}" destId="{C0A30F9C-587B-4C99-8315-D3BF9D590AF6}" srcOrd="1" destOrd="0" parTransId="{0C33BBE2-3BD5-4872-A31D-0996C4A1A01D}" sibTransId="{7F4000DF-AE13-4670-831D-C59EB5AF3D00}"/>
    <dgm:cxn modelId="{EC66C7C7-BE0D-CE47-BCEF-E24044950770}" type="presOf" srcId="{F344BAAA-BDF4-408E-A6ED-D3BC941003C7}" destId="{69F4F11A-970F-4D45-979F-2F358B408CE7}" srcOrd="0" destOrd="0" presId="urn:microsoft.com/office/officeart/2008/layout/LinedList"/>
    <dgm:cxn modelId="{9DDBEAD3-8810-6244-9950-C26D3FC16388}" type="presOf" srcId="{F18F1F6D-BDFB-4DFE-8439-DD486F3DAD66}" destId="{540E2839-9631-8942-8ECA-D38269F0EA12}" srcOrd="0" destOrd="0" presId="urn:microsoft.com/office/officeart/2008/layout/LinedList"/>
    <dgm:cxn modelId="{DD35B2FA-6547-476E-895D-C14D5DC35C90}" srcId="{55376FB5-B074-4F3B-AB00-9EB8658F57BD}" destId="{08BD07E4-455A-42EE-830B-55885C34B9F6}" srcOrd="5" destOrd="0" parTransId="{C97B6F58-A909-4B29-A7B8-EA1D1BAD00B7}" sibTransId="{A3C43CF4-E471-438F-BBBE-8C096FD4C31A}"/>
    <dgm:cxn modelId="{B72CEBFD-27B6-F64A-AFB1-229CDDA9F5AA}" type="presOf" srcId="{4D24BF18-FFBA-4730-A3CF-DE3AC5F696C1}" destId="{DDE25894-80FB-F645-B225-70BB1EBC5C24}" srcOrd="0" destOrd="0" presId="urn:microsoft.com/office/officeart/2008/layout/LinedList"/>
    <dgm:cxn modelId="{1088B487-7341-C845-BC58-D6660FB83872}" type="presParOf" srcId="{7B526270-4ECC-4947-8476-60F0136CF74F}" destId="{51D7ABEE-7966-EF45-8C7E-B88CECD7B709}" srcOrd="0" destOrd="0" presId="urn:microsoft.com/office/officeart/2008/layout/LinedList"/>
    <dgm:cxn modelId="{799653EC-1208-EC43-A36C-476E0A413DDF}" type="presParOf" srcId="{7B526270-4ECC-4947-8476-60F0136CF74F}" destId="{8C1F54C3-3E3C-FA42-89F4-DF71767F84C0}" srcOrd="1" destOrd="0" presId="urn:microsoft.com/office/officeart/2008/layout/LinedList"/>
    <dgm:cxn modelId="{4BDEEDEF-5718-2E4D-87B5-36F13C8978AC}" type="presParOf" srcId="{8C1F54C3-3E3C-FA42-89F4-DF71767F84C0}" destId="{DDE25894-80FB-F645-B225-70BB1EBC5C24}" srcOrd="0" destOrd="0" presId="urn:microsoft.com/office/officeart/2008/layout/LinedList"/>
    <dgm:cxn modelId="{037872D5-4A2A-E84D-B88A-217D3A72D561}" type="presParOf" srcId="{8C1F54C3-3E3C-FA42-89F4-DF71767F84C0}" destId="{42233FA9-0B4B-C342-804A-67CA3CEAA4E5}" srcOrd="1" destOrd="0" presId="urn:microsoft.com/office/officeart/2008/layout/LinedList"/>
    <dgm:cxn modelId="{E1717618-DE4C-C748-8766-79A41943959B}" type="presParOf" srcId="{7B526270-4ECC-4947-8476-60F0136CF74F}" destId="{F6189390-DDCB-DF49-844C-A60FEC270177}" srcOrd="2" destOrd="0" presId="urn:microsoft.com/office/officeart/2008/layout/LinedList"/>
    <dgm:cxn modelId="{661B73A3-B34F-E345-AB8B-E24EC761D098}" type="presParOf" srcId="{7B526270-4ECC-4947-8476-60F0136CF74F}" destId="{43269594-1C1F-A743-9C44-C19D7CFEAE8C}" srcOrd="3" destOrd="0" presId="urn:microsoft.com/office/officeart/2008/layout/LinedList"/>
    <dgm:cxn modelId="{E2AD1BC2-9F88-8248-BF70-C681A7D621C4}" type="presParOf" srcId="{43269594-1C1F-A743-9C44-C19D7CFEAE8C}" destId="{57EE39CC-8E30-184A-A532-347A566584BE}" srcOrd="0" destOrd="0" presId="urn:microsoft.com/office/officeart/2008/layout/LinedList"/>
    <dgm:cxn modelId="{6E70A735-0EE0-7C4A-92A0-942CDAD06B39}" type="presParOf" srcId="{43269594-1C1F-A743-9C44-C19D7CFEAE8C}" destId="{33B9B742-55C8-C544-AB92-0790CCA07F70}" srcOrd="1" destOrd="0" presId="urn:microsoft.com/office/officeart/2008/layout/LinedList"/>
    <dgm:cxn modelId="{17DBE594-3614-D54C-B4EE-FE10E6B847BA}" type="presParOf" srcId="{7B526270-4ECC-4947-8476-60F0136CF74F}" destId="{A5C4CDCD-9EB7-4D41-A461-1B4C81FB3830}" srcOrd="4" destOrd="0" presId="urn:microsoft.com/office/officeart/2008/layout/LinedList"/>
    <dgm:cxn modelId="{1F394FD5-A592-7C4F-9BF9-4EAF29E71EEE}" type="presParOf" srcId="{7B526270-4ECC-4947-8476-60F0136CF74F}" destId="{5FEBA153-2AEF-3B4B-9792-D6EE821E86E4}" srcOrd="5" destOrd="0" presId="urn:microsoft.com/office/officeart/2008/layout/LinedList"/>
    <dgm:cxn modelId="{07C693DE-EE55-C342-B166-4179F81B0456}" type="presParOf" srcId="{5FEBA153-2AEF-3B4B-9792-D6EE821E86E4}" destId="{540E2839-9631-8942-8ECA-D38269F0EA12}" srcOrd="0" destOrd="0" presId="urn:microsoft.com/office/officeart/2008/layout/LinedList"/>
    <dgm:cxn modelId="{AE7797F7-FC92-5945-A2D2-E0CEE0FEFD9E}" type="presParOf" srcId="{5FEBA153-2AEF-3B4B-9792-D6EE821E86E4}" destId="{8E2E4BD4-12A6-154A-A8ED-73493F2C1927}" srcOrd="1" destOrd="0" presId="urn:microsoft.com/office/officeart/2008/layout/LinedList"/>
    <dgm:cxn modelId="{E2821D19-6B5B-D84A-BEF1-19CA2F10D0B8}" type="presParOf" srcId="{7B526270-4ECC-4947-8476-60F0136CF74F}" destId="{9CB03A37-7625-4247-B2D9-4FD192E5F87D}" srcOrd="6" destOrd="0" presId="urn:microsoft.com/office/officeart/2008/layout/LinedList"/>
    <dgm:cxn modelId="{BD5AB477-4980-EC4A-AA67-6911813E2346}" type="presParOf" srcId="{7B526270-4ECC-4947-8476-60F0136CF74F}" destId="{33689707-9173-5243-B37C-7D13FEBE7609}" srcOrd="7" destOrd="0" presId="urn:microsoft.com/office/officeart/2008/layout/LinedList"/>
    <dgm:cxn modelId="{EAACC85E-DD6D-DB46-993F-7DFCC6C54A27}" type="presParOf" srcId="{33689707-9173-5243-B37C-7D13FEBE7609}" destId="{AA974226-7301-1B45-96A6-8CDF4EC6D0E8}" srcOrd="0" destOrd="0" presId="urn:microsoft.com/office/officeart/2008/layout/LinedList"/>
    <dgm:cxn modelId="{F96B1FD2-40F9-7E40-A7B7-9C003DD32C8A}" type="presParOf" srcId="{33689707-9173-5243-B37C-7D13FEBE7609}" destId="{F631FD9D-5A46-B340-ACC5-99AD926A0ACA}" srcOrd="1" destOrd="0" presId="urn:microsoft.com/office/officeart/2008/layout/LinedList"/>
    <dgm:cxn modelId="{60CD6B4D-D48D-604C-8185-B6056840E6A9}" type="presParOf" srcId="{7B526270-4ECC-4947-8476-60F0136CF74F}" destId="{B164F82C-FFBD-A14B-97E9-9DF06526D967}" srcOrd="8" destOrd="0" presId="urn:microsoft.com/office/officeart/2008/layout/LinedList"/>
    <dgm:cxn modelId="{C85FF0AB-4EAC-7148-95AD-B0C16C331742}" type="presParOf" srcId="{7B526270-4ECC-4947-8476-60F0136CF74F}" destId="{D4C192D6-12AE-6241-9100-AE487C254402}" srcOrd="9" destOrd="0" presId="urn:microsoft.com/office/officeart/2008/layout/LinedList"/>
    <dgm:cxn modelId="{C2D3B51C-BAA8-B44F-A345-C6596CD2ED4D}" type="presParOf" srcId="{D4C192D6-12AE-6241-9100-AE487C254402}" destId="{90E42A19-7CB4-3949-BEC3-FB754382FBCA}" srcOrd="0" destOrd="0" presId="urn:microsoft.com/office/officeart/2008/layout/LinedList"/>
    <dgm:cxn modelId="{FA3AD38D-DAC0-AF45-8178-1420457A2E95}" type="presParOf" srcId="{D4C192D6-12AE-6241-9100-AE487C254402}" destId="{6A98B1CA-43D5-D14A-A771-80920D3D0291}" srcOrd="1" destOrd="0" presId="urn:microsoft.com/office/officeart/2008/layout/LinedList"/>
    <dgm:cxn modelId="{B3A5EC32-7D13-5C45-A993-561AFF64F4B6}" type="presParOf" srcId="{7B526270-4ECC-4947-8476-60F0136CF74F}" destId="{64531AE0-1597-C74E-9124-D9B65EEFCED2}" srcOrd="10" destOrd="0" presId="urn:microsoft.com/office/officeart/2008/layout/LinedList"/>
    <dgm:cxn modelId="{0C0C2B3F-95A6-6241-A528-16DDFBF30D6C}" type="presParOf" srcId="{7B526270-4ECC-4947-8476-60F0136CF74F}" destId="{EA31A57D-1E89-2643-AB79-9397768F02D7}" srcOrd="11" destOrd="0" presId="urn:microsoft.com/office/officeart/2008/layout/LinedList"/>
    <dgm:cxn modelId="{CE25F4C0-F3CD-2748-B068-4A180E075C28}" type="presParOf" srcId="{EA31A57D-1E89-2643-AB79-9397768F02D7}" destId="{FA1B87A3-5515-A749-9B46-B383895EAD17}" srcOrd="0" destOrd="0" presId="urn:microsoft.com/office/officeart/2008/layout/LinedList"/>
    <dgm:cxn modelId="{E6D9E6CD-1FCA-AD47-AE87-BA64879320B0}" type="presParOf" srcId="{EA31A57D-1E89-2643-AB79-9397768F02D7}" destId="{83945514-2698-0140-BFCE-B81E3968CBBB}" srcOrd="1" destOrd="0" presId="urn:microsoft.com/office/officeart/2008/layout/LinedList"/>
    <dgm:cxn modelId="{1AC81247-9990-2743-882C-78115351FFAC}" type="presParOf" srcId="{7B526270-4ECC-4947-8476-60F0136CF74F}" destId="{590C3E95-7F0A-824A-AF7F-E7D2BD08FCB7}" srcOrd="12" destOrd="0" presId="urn:microsoft.com/office/officeart/2008/layout/LinedList"/>
    <dgm:cxn modelId="{5F66FD3A-B6C7-0A43-BEFD-97D0CD00F891}" type="presParOf" srcId="{7B526270-4ECC-4947-8476-60F0136CF74F}" destId="{055ACD2C-2ABC-5F43-B192-90ABD7E6897F}" srcOrd="13" destOrd="0" presId="urn:microsoft.com/office/officeart/2008/layout/LinedList"/>
    <dgm:cxn modelId="{E578E70B-720A-A047-BDE5-F732E71770FB}" type="presParOf" srcId="{055ACD2C-2ABC-5F43-B192-90ABD7E6897F}" destId="{69F4F11A-970F-4D45-979F-2F358B408CE7}" srcOrd="0" destOrd="0" presId="urn:microsoft.com/office/officeart/2008/layout/LinedList"/>
    <dgm:cxn modelId="{667FEA8C-AF4E-3B4E-89F4-FA1314148A9D}" type="presParOf" srcId="{055ACD2C-2ABC-5F43-B192-90ABD7E6897F}" destId="{F44632AC-A2E5-7648-A0B4-BE72ACEEC108}"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1D531B-C1FE-41F9-90FB-A87508640FB2}"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14B70EA8-9B4E-48A4-BB8B-92F2E260A567}">
      <dgm:prSet custT="1"/>
      <dgm:spPr/>
      <dgm:t>
        <a:bodyPr/>
        <a:lstStyle/>
        <a:p>
          <a:r>
            <a:rPr lang="da-DK" sz="1600" dirty="0" err="1"/>
            <a:t>StatsBomb</a:t>
          </a:r>
          <a:r>
            <a:rPr lang="da-DK" sz="1600" dirty="0"/>
            <a:t> Open API</a:t>
          </a:r>
        </a:p>
        <a:p>
          <a:endParaRPr lang="da-DK" sz="1600" dirty="0"/>
        </a:p>
        <a:p>
          <a:r>
            <a:rPr lang="da-DK" sz="1600"/>
            <a:t>VM-slutrunde</a:t>
          </a:r>
          <a:endParaRPr lang="da-DK" sz="1600" dirty="0"/>
        </a:p>
      </dgm:t>
    </dgm:pt>
    <dgm:pt modelId="{C50B15EB-8AAE-4049-B615-A18B52FAF377}" type="parTrans" cxnId="{96A187ED-A7A1-456D-A5CA-D348E18D71B8}">
      <dgm:prSet/>
      <dgm:spPr/>
      <dgm:t>
        <a:bodyPr/>
        <a:lstStyle/>
        <a:p>
          <a:endParaRPr lang="en-US"/>
        </a:p>
      </dgm:t>
    </dgm:pt>
    <dgm:pt modelId="{D5918F40-7B52-419F-83A4-A2E0C1CE6622}" type="sibTrans" cxnId="{96A187ED-A7A1-456D-A5CA-D348E18D71B8}">
      <dgm:prSet/>
      <dgm:spPr/>
      <dgm:t>
        <a:bodyPr/>
        <a:lstStyle/>
        <a:p>
          <a:endParaRPr lang="en-US"/>
        </a:p>
      </dgm:t>
    </dgm:pt>
    <dgm:pt modelId="{FEF3A13B-1DEF-48B2-A895-F95EA2A4356B}">
      <dgm:prSet custT="1"/>
      <dgm:spPr/>
      <dgm:t>
        <a:bodyPr/>
        <a:lstStyle/>
        <a:p>
          <a:r>
            <a:rPr lang="da-DK" sz="1600" dirty="0"/>
            <a:t>Aggregere &amp; renser eventdata (skud)</a:t>
          </a:r>
        </a:p>
        <a:p>
          <a:endParaRPr lang="da-DK" sz="1600" dirty="0"/>
        </a:p>
        <a:p>
          <a:r>
            <a:rPr lang="da-DK" sz="1600" dirty="0"/>
            <a:t>Opretter funktion til at generere polygon trekanter</a:t>
          </a:r>
        </a:p>
      </dgm:t>
    </dgm:pt>
    <dgm:pt modelId="{6C212A83-11D2-4B58-B2F7-B372D0630EA9}" type="parTrans" cxnId="{E7D1B03C-C412-4148-8AAD-15AC02C11FD3}">
      <dgm:prSet/>
      <dgm:spPr/>
      <dgm:t>
        <a:bodyPr/>
        <a:lstStyle/>
        <a:p>
          <a:endParaRPr lang="en-US"/>
        </a:p>
      </dgm:t>
    </dgm:pt>
    <dgm:pt modelId="{B758D83B-8744-4406-8295-9CFF250A67C5}" type="sibTrans" cxnId="{E7D1B03C-C412-4148-8AAD-15AC02C11FD3}">
      <dgm:prSet/>
      <dgm:spPr/>
      <dgm:t>
        <a:bodyPr/>
        <a:lstStyle/>
        <a:p>
          <a:endParaRPr lang="en-US"/>
        </a:p>
      </dgm:t>
    </dgm:pt>
    <dgm:pt modelId="{B2E94E76-4E0A-4162-B556-D6A881CC8B71}">
      <dgm:prSet custT="1"/>
      <dgm:spPr/>
      <dgm:t>
        <a:bodyPr/>
        <a:lstStyle/>
        <a:p>
          <a:r>
            <a:rPr lang="da-DK" sz="1600" dirty="0"/>
            <a:t>Visualisering af beskrivende statistik</a:t>
          </a:r>
        </a:p>
        <a:p>
          <a:endParaRPr lang="da-DK" sz="1600" dirty="0"/>
        </a:p>
        <a:p>
          <a:r>
            <a:rPr lang="da-DK" sz="1600" dirty="0"/>
            <a:t>Visualisering af </a:t>
          </a:r>
          <a:r>
            <a:rPr lang="da-DK" sz="1600" dirty="0" err="1"/>
            <a:t>Freeze</a:t>
          </a:r>
          <a:r>
            <a:rPr lang="da-DK" sz="1600" dirty="0"/>
            <a:t>-Frames</a:t>
          </a:r>
          <a:endParaRPr lang="en-US" sz="1600" dirty="0"/>
        </a:p>
      </dgm:t>
    </dgm:pt>
    <dgm:pt modelId="{D206678F-6A21-490F-9E60-DCBEF18C2B22}" type="parTrans" cxnId="{FC830D6B-A544-416C-B871-0E9DFA854610}">
      <dgm:prSet/>
      <dgm:spPr/>
      <dgm:t>
        <a:bodyPr/>
        <a:lstStyle/>
        <a:p>
          <a:endParaRPr lang="en-US"/>
        </a:p>
      </dgm:t>
    </dgm:pt>
    <dgm:pt modelId="{FD70097D-3831-4F37-A1F6-6740413EDA1B}" type="sibTrans" cxnId="{FC830D6B-A544-416C-B871-0E9DFA854610}">
      <dgm:prSet/>
      <dgm:spPr/>
      <dgm:t>
        <a:bodyPr/>
        <a:lstStyle/>
        <a:p>
          <a:endParaRPr lang="en-US"/>
        </a:p>
      </dgm:t>
    </dgm:pt>
    <dgm:pt modelId="{09176731-2F3C-214B-B345-05EC24A61CE7}" type="pres">
      <dgm:prSet presAssocID="{1F1D531B-C1FE-41F9-90FB-A87508640FB2}" presName="hierChild1" presStyleCnt="0">
        <dgm:presLayoutVars>
          <dgm:chPref val="1"/>
          <dgm:dir/>
          <dgm:animOne val="branch"/>
          <dgm:animLvl val="lvl"/>
          <dgm:resizeHandles/>
        </dgm:presLayoutVars>
      </dgm:prSet>
      <dgm:spPr/>
    </dgm:pt>
    <dgm:pt modelId="{4A29B0D2-9229-1041-BFFB-717938E0001C}" type="pres">
      <dgm:prSet presAssocID="{14B70EA8-9B4E-48A4-BB8B-92F2E260A567}" presName="hierRoot1" presStyleCnt="0"/>
      <dgm:spPr/>
    </dgm:pt>
    <dgm:pt modelId="{04DAE921-6D22-9347-AFF4-FF114579B952}" type="pres">
      <dgm:prSet presAssocID="{14B70EA8-9B4E-48A4-BB8B-92F2E260A567}" presName="composite" presStyleCnt="0"/>
      <dgm:spPr/>
    </dgm:pt>
    <dgm:pt modelId="{F87F485A-119B-E346-A2FA-89957CC18AFE}" type="pres">
      <dgm:prSet presAssocID="{14B70EA8-9B4E-48A4-BB8B-92F2E260A567}" presName="background" presStyleLbl="node0" presStyleIdx="0" presStyleCnt="3"/>
      <dgm:spPr/>
    </dgm:pt>
    <dgm:pt modelId="{BF19EF9E-B585-8440-B608-C086FA760B24}" type="pres">
      <dgm:prSet presAssocID="{14B70EA8-9B4E-48A4-BB8B-92F2E260A567}" presName="text" presStyleLbl="fgAcc0" presStyleIdx="0" presStyleCnt="3">
        <dgm:presLayoutVars>
          <dgm:chPref val="3"/>
        </dgm:presLayoutVars>
      </dgm:prSet>
      <dgm:spPr/>
    </dgm:pt>
    <dgm:pt modelId="{A5C20CE7-2FEF-2E48-B93C-E53BEA798ABB}" type="pres">
      <dgm:prSet presAssocID="{14B70EA8-9B4E-48A4-BB8B-92F2E260A567}" presName="hierChild2" presStyleCnt="0"/>
      <dgm:spPr/>
    </dgm:pt>
    <dgm:pt modelId="{18687D8F-72BB-C349-B076-7947B505DEEF}" type="pres">
      <dgm:prSet presAssocID="{FEF3A13B-1DEF-48B2-A895-F95EA2A4356B}" presName="hierRoot1" presStyleCnt="0"/>
      <dgm:spPr/>
    </dgm:pt>
    <dgm:pt modelId="{82F28570-7DB2-5B40-8B96-9E60A859AA21}" type="pres">
      <dgm:prSet presAssocID="{FEF3A13B-1DEF-48B2-A895-F95EA2A4356B}" presName="composite" presStyleCnt="0"/>
      <dgm:spPr/>
    </dgm:pt>
    <dgm:pt modelId="{83967286-215C-7048-ADC3-8ACFD9754890}" type="pres">
      <dgm:prSet presAssocID="{FEF3A13B-1DEF-48B2-A895-F95EA2A4356B}" presName="background" presStyleLbl="node0" presStyleIdx="1" presStyleCnt="3"/>
      <dgm:spPr/>
    </dgm:pt>
    <dgm:pt modelId="{F896FFA8-510E-7642-9B79-1434F99B7970}" type="pres">
      <dgm:prSet presAssocID="{FEF3A13B-1DEF-48B2-A895-F95EA2A4356B}" presName="text" presStyleLbl="fgAcc0" presStyleIdx="1" presStyleCnt="3">
        <dgm:presLayoutVars>
          <dgm:chPref val="3"/>
        </dgm:presLayoutVars>
      </dgm:prSet>
      <dgm:spPr/>
    </dgm:pt>
    <dgm:pt modelId="{9B5B1C51-25A0-C44D-9A8F-19F266A13011}" type="pres">
      <dgm:prSet presAssocID="{FEF3A13B-1DEF-48B2-A895-F95EA2A4356B}" presName="hierChild2" presStyleCnt="0"/>
      <dgm:spPr/>
    </dgm:pt>
    <dgm:pt modelId="{59EE8A2B-DE2B-BF4F-93C2-3716DFB5D48A}" type="pres">
      <dgm:prSet presAssocID="{B2E94E76-4E0A-4162-B556-D6A881CC8B71}" presName="hierRoot1" presStyleCnt="0"/>
      <dgm:spPr/>
    </dgm:pt>
    <dgm:pt modelId="{A5E6B9AF-AE78-1548-915A-C9F38705BFE6}" type="pres">
      <dgm:prSet presAssocID="{B2E94E76-4E0A-4162-B556-D6A881CC8B71}" presName="composite" presStyleCnt="0"/>
      <dgm:spPr/>
    </dgm:pt>
    <dgm:pt modelId="{F0647356-29B1-C144-8B6A-5976FA3973F9}" type="pres">
      <dgm:prSet presAssocID="{B2E94E76-4E0A-4162-B556-D6A881CC8B71}" presName="background" presStyleLbl="node0" presStyleIdx="2" presStyleCnt="3"/>
      <dgm:spPr/>
    </dgm:pt>
    <dgm:pt modelId="{0D83236F-733F-D844-ADD5-C74F3EFDEBE3}" type="pres">
      <dgm:prSet presAssocID="{B2E94E76-4E0A-4162-B556-D6A881CC8B71}" presName="text" presStyleLbl="fgAcc0" presStyleIdx="2" presStyleCnt="3">
        <dgm:presLayoutVars>
          <dgm:chPref val="3"/>
        </dgm:presLayoutVars>
      </dgm:prSet>
      <dgm:spPr/>
    </dgm:pt>
    <dgm:pt modelId="{63AB60D8-057C-B24F-AAE5-76C796F6247D}" type="pres">
      <dgm:prSet presAssocID="{B2E94E76-4E0A-4162-B556-D6A881CC8B71}" presName="hierChild2" presStyleCnt="0"/>
      <dgm:spPr/>
    </dgm:pt>
  </dgm:ptLst>
  <dgm:cxnLst>
    <dgm:cxn modelId="{13DC4725-CF7F-054D-AB2E-8E5986CE135D}" type="presOf" srcId="{B2E94E76-4E0A-4162-B556-D6A881CC8B71}" destId="{0D83236F-733F-D844-ADD5-C74F3EFDEBE3}" srcOrd="0" destOrd="0" presId="urn:microsoft.com/office/officeart/2005/8/layout/hierarchy1"/>
    <dgm:cxn modelId="{E7D1B03C-C412-4148-8AAD-15AC02C11FD3}" srcId="{1F1D531B-C1FE-41F9-90FB-A87508640FB2}" destId="{FEF3A13B-1DEF-48B2-A895-F95EA2A4356B}" srcOrd="1" destOrd="0" parTransId="{6C212A83-11D2-4B58-B2F7-B372D0630EA9}" sibTransId="{B758D83B-8744-4406-8295-9CFF250A67C5}"/>
    <dgm:cxn modelId="{C5DE7D61-CB1F-E341-A038-213E9EC47E45}" type="presOf" srcId="{FEF3A13B-1DEF-48B2-A895-F95EA2A4356B}" destId="{F896FFA8-510E-7642-9B79-1434F99B7970}" srcOrd="0" destOrd="0" presId="urn:microsoft.com/office/officeart/2005/8/layout/hierarchy1"/>
    <dgm:cxn modelId="{FC830D6B-A544-416C-B871-0E9DFA854610}" srcId="{1F1D531B-C1FE-41F9-90FB-A87508640FB2}" destId="{B2E94E76-4E0A-4162-B556-D6A881CC8B71}" srcOrd="2" destOrd="0" parTransId="{D206678F-6A21-490F-9E60-DCBEF18C2B22}" sibTransId="{FD70097D-3831-4F37-A1F6-6740413EDA1B}"/>
    <dgm:cxn modelId="{6ED25CB3-9AA7-AE4E-9D94-AD25F3A9E02E}" type="presOf" srcId="{14B70EA8-9B4E-48A4-BB8B-92F2E260A567}" destId="{BF19EF9E-B585-8440-B608-C086FA760B24}" srcOrd="0" destOrd="0" presId="urn:microsoft.com/office/officeart/2005/8/layout/hierarchy1"/>
    <dgm:cxn modelId="{D757D6DD-C8A2-A04A-94C7-1C0981436D9E}" type="presOf" srcId="{1F1D531B-C1FE-41F9-90FB-A87508640FB2}" destId="{09176731-2F3C-214B-B345-05EC24A61CE7}" srcOrd="0" destOrd="0" presId="urn:microsoft.com/office/officeart/2005/8/layout/hierarchy1"/>
    <dgm:cxn modelId="{96A187ED-A7A1-456D-A5CA-D348E18D71B8}" srcId="{1F1D531B-C1FE-41F9-90FB-A87508640FB2}" destId="{14B70EA8-9B4E-48A4-BB8B-92F2E260A567}" srcOrd="0" destOrd="0" parTransId="{C50B15EB-8AAE-4049-B615-A18B52FAF377}" sibTransId="{D5918F40-7B52-419F-83A4-A2E0C1CE6622}"/>
    <dgm:cxn modelId="{7707EB5B-AF32-0F46-A368-ECC49E5E788D}" type="presParOf" srcId="{09176731-2F3C-214B-B345-05EC24A61CE7}" destId="{4A29B0D2-9229-1041-BFFB-717938E0001C}" srcOrd="0" destOrd="0" presId="urn:microsoft.com/office/officeart/2005/8/layout/hierarchy1"/>
    <dgm:cxn modelId="{35050336-A071-D74D-944C-2A27BDB42DE8}" type="presParOf" srcId="{4A29B0D2-9229-1041-BFFB-717938E0001C}" destId="{04DAE921-6D22-9347-AFF4-FF114579B952}" srcOrd="0" destOrd="0" presId="urn:microsoft.com/office/officeart/2005/8/layout/hierarchy1"/>
    <dgm:cxn modelId="{91F9FF3E-4878-EF41-A43D-656437339547}" type="presParOf" srcId="{04DAE921-6D22-9347-AFF4-FF114579B952}" destId="{F87F485A-119B-E346-A2FA-89957CC18AFE}" srcOrd="0" destOrd="0" presId="urn:microsoft.com/office/officeart/2005/8/layout/hierarchy1"/>
    <dgm:cxn modelId="{783F5B9C-8ACD-8846-9D42-74662C8FBE9A}" type="presParOf" srcId="{04DAE921-6D22-9347-AFF4-FF114579B952}" destId="{BF19EF9E-B585-8440-B608-C086FA760B24}" srcOrd="1" destOrd="0" presId="urn:microsoft.com/office/officeart/2005/8/layout/hierarchy1"/>
    <dgm:cxn modelId="{DE5B5832-E996-8B46-B551-5FF8A0B80884}" type="presParOf" srcId="{4A29B0D2-9229-1041-BFFB-717938E0001C}" destId="{A5C20CE7-2FEF-2E48-B93C-E53BEA798ABB}" srcOrd="1" destOrd="0" presId="urn:microsoft.com/office/officeart/2005/8/layout/hierarchy1"/>
    <dgm:cxn modelId="{4B55CAE3-7C1B-9447-9FBB-8F8630F0CCC7}" type="presParOf" srcId="{09176731-2F3C-214B-B345-05EC24A61CE7}" destId="{18687D8F-72BB-C349-B076-7947B505DEEF}" srcOrd="1" destOrd="0" presId="urn:microsoft.com/office/officeart/2005/8/layout/hierarchy1"/>
    <dgm:cxn modelId="{66575E83-226D-6D47-807E-2342D2476229}" type="presParOf" srcId="{18687D8F-72BB-C349-B076-7947B505DEEF}" destId="{82F28570-7DB2-5B40-8B96-9E60A859AA21}" srcOrd="0" destOrd="0" presId="urn:microsoft.com/office/officeart/2005/8/layout/hierarchy1"/>
    <dgm:cxn modelId="{7632B2CE-3786-DA43-8C9F-9D9A91238EC9}" type="presParOf" srcId="{82F28570-7DB2-5B40-8B96-9E60A859AA21}" destId="{83967286-215C-7048-ADC3-8ACFD9754890}" srcOrd="0" destOrd="0" presId="urn:microsoft.com/office/officeart/2005/8/layout/hierarchy1"/>
    <dgm:cxn modelId="{14AD1E55-845D-5740-B571-FA3D9BECE210}" type="presParOf" srcId="{82F28570-7DB2-5B40-8B96-9E60A859AA21}" destId="{F896FFA8-510E-7642-9B79-1434F99B7970}" srcOrd="1" destOrd="0" presId="urn:microsoft.com/office/officeart/2005/8/layout/hierarchy1"/>
    <dgm:cxn modelId="{B7BC7210-D169-4343-A69B-B67A2B4A5250}" type="presParOf" srcId="{18687D8F-72BB-C349-B076-7947B505DEEF}" destId="{9B5B1C51-25A0-C44D-9A8F-19F266A13011}" srcOrd="1" destOrd="0" presId="urn:microsoft.com/office/officeart/2005/8/layout/hierarchy1"/>
    <dgm:cxn modelId="{D993A88A-590B-A743-A00D-46A8C33B628E}" type="presParOf" srcId="{09176731-2F3C-214B-B345-05EC24A61CE7}" destId="{59EE8A2B-DE2B-BF4F-93C2-3716DFB5D48A}" srcOrd="2" destOrd="0" presId="urn:microsoft.com/office/officeart/2005/8/layout/hierarchy1"/>
    <dgm:cxn modelId="{DAA5E800-4414-FB44-B8B8-F9B4867323AD}" type="presParOf" srcId="{59EE8A2B-DE2B-BF4F-93C2-3716DFB5D48A}" destId="{A5E6B9AF-AE78-1548-915A-C9F38705BFE6}" srcOrd="0" destOrd="0" presId="urn:microsoft.com/office/officeart/2005/8/layout/hierarchy1"/>
    <dgm:cxn modelId="{B05163D1-9247-A54E-9852-9233B868740A}" type="presParOf" srcId="{A5E6B9AF-AE78-1548-915A-C9F38705BFE6}" destId="{F0647356-29B1-C144-8B6A-5976FA3973F9}" srcOrd="0" destOrd="0" presId="urn:microsoft.com/office/officeart/2005/8/layout/hierarchy1"/>
    <dgm:cxn modelId="{D2DAD15C-5943-8942-84FF-3E0EDC4094B8}" type="presParOf" srcId="{A5E6B9AF-AE78-1548-915A-C9F38705BFE6}" destId="{0D83236F-733F-D844-ADD5-C74F3EFDEBE3}" srcOrd="1" destOrd="0" presId="urn:microsoft.com/office/officeart/2005/8/layout/hierarchy1"/>
    <dgm:cxn modelId="{8D6C609A-69A5-9341-AEB2-EB94EA2B84C9}" type="presParOf" srcId="{59EE8A2B-DE2B-BF4F-93C2-3716DFB5D48A}" destId="{63AB60D8-057C-B24F-AAE5-76C796F624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FC4215-687F-4C1E-99C9-DDFCC59B8CF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1CB472-870D-4E40-BD3E-AEF2B6860C5D}">
      <dgm:prSet/>
      <dgm:spPr/>
      <dgm:t>
        <a:bodyPr/>
        <a:lstStyle/>
        <a:p>
          <a:pPr>
            <a:lnSpc>
              <a:spcPct val="100000"/>
            </a:lnSpc>
          </a:pPr>
          <a:r>
            <a:rPr lang="da-DK" dirty="0"/>
            <a:t>Afleveringer</a:t>
          </a:r>
          <a:endParaRPr lang="en-US" dirty="0"/>
        </a:p>
      </dgm:t>
    </dgm:pt>
    <dgm:pt modelId="{02C50324-7736-D349-8B33-1B2915049A70}" type="parTrans" cxnId="{1B762EB9-8824-2B41-A04F-EE01FE401679}">
      <dgm:prSet/>
      <dgm:spPr/>
      <dgm:t>
        <a:bodyPr/>
        <a:lstStyle/>
        <a:p>
          <a:pPr algn="ctr"/>
          <a:endParaRPr lang="da-DK"/>
        </a:p>
      </dgm:t>
    </dgm:pt>
    <dgm:pt modelId="{E3C0D5A5-29B4-F245-B460-7F69E55A4A65}" type="sibTrans" cxnId="{1B762EB9-8824-2B41-A04F-EE01FE401679}">
      <dgm:prSet/>
      <dgm:spPr/>
      <dgm:t>
        <a:bodyPr/>
        <a:lstStyle/>
        <a:p>
          <a:endParaRPr lang="da-DK"/>
        </a:p>
      </dgm:t>
    </dgm:pt>
    <dgm:pt modelId="{BCADB3EC-0200-7144-914C-6EC3E8A5ACCB}">
      <dgm:prSet/>
      <dgm:spPr/>
      <dgm:t>
        <a:bodyPr/>
        <a:lstStyle/>
        <a:p>
          <a:pPr>
            <a:lnSpc>
              <a:spcPct val="100000"/>
            </a:lnSpc>
          </a:pPr>
          <a:r>
            <a:rPr lang="da-DK" dirty="0"/>
            <a:t>Udfald af kort</a:t>
          </a:r>
          <a:endParaRPr lang="en-US" dirty="0"/>
        </a:p>
      </dgm:t>
    </dgm:pt>
    <dgm:pt modelId="{B2C58F36-8A18-B64F-8E99-C2C610B2F8C2}" type="parTrans" cxnId="{83E286DB-39E9-D74C-A7B3-4FF81309F548}">
      <dgm:prSet/>
      <dgm:spPr/>
      <dgm:t>
        <a:bodyPr/>
        <a:lstStyle/>
        <a:p>
          <a:pPr algn="ctr"/>
          <a:endParaRPr lang="da-DK"/>
        </a:p>
      </dgm:t>
    </dgm:pt>
    <dgm:pt modelId="{55083593-92C5-2247-8606-3AAFD60635AF}" type="sibTrans" cxnId="{83E286DB-39E9-D74C-A7B3-4FF81309F548}">
      <dgm:prSet/>
      <dgm:spPr/>
      <dgm:t>
        <a:bodyPr/>
        <a:lstStyle/>
        <a:p>
          <a:endParaRPr lang="da-DK"/>
        </a:p>
      </dgm:t>
    </dgm:pt>
    <dgm:pt modelId="{9C64BA84-4DBA-4C45-8C33-AF22F0A51B50}">
      <dgm:prSet/>
      <dgm:spPr/>
      <dgm:t>
        <a:bodyPr/>
        <a:lstStyle/>
        <a:p>
          <a:pPr>
            <a:lnSpc>
              <a:spcPct val="100000"/>
            </a:lnSpc>
          </a:pPr>
          <a:r>
            <a:rPr lang="da-DK" dirty="0"/>
            <a:t>Skud</a:t>
          </a:r>
          <a:endParaRPr lang="en-US" dirty="0"/>
        </a:p>
      </dgm:t>
    </dgm:pt>
    <dgm:pt modelId="{DA7858C8-F9D2-BF46-BB10-E611AD0C1566}" type="parTrans" cxnId="{6CDFE1DF-E69F-904C-963F-B4C5C448BE30}">
      <dgm:prSet/>
      <dgm:spPr/>
      <dgm:t>
        <a:bodyPr/>
        <a:lstStyle/>
        <a:p>
          <a:pPr algn="ctr"/>
          <a:endParaRPr lang="da-DK"/>
        </a:p>
      </dgm:t>
    </dgm:pt>
    <dgm:pt modelId="{D9735D65-54BB-1F42-849F-BF010882CB8B}" type="sibTrans" cxnId="{6CDFE1DF-E69F-904C-963F-B4C5C448BE30}">
      <dgm:prSet/>
      <dgm:spPr/>
      <dgm:t>
        <a:bodyPr/>
        <a:lstStyle/>
        <a:p>
          <a:endParaRPr lang="da-DK"/>
        </a:p>
      </dgm:t>
    </dgm:pt>
    <dgm:pt modelId="{6C7A660C-9C23-0D4E-817F-300815B85147}">
      <dgm:prSet/>
      <dgm:spPr/>
      <dgm:t>
        <a:bodyPr/>
        <a:lstStyle/>
        <a:p>
          <a:pPr>
            <a:lnSpc>
              <a:spcPct val="100000"/>
            </a:lnSpc>
          </a:pPr>
          <a:r>
            <a:rPr lang="da-DK" dirty="0"/>
            <a:t>Disciplinære handlinger</a:t>
          </a:r>
        </a:p>
      </dgm:t>
    </dgm:pt>
    <dgm:pt modelId="{C9336029-EDEE-6640-84FA-4BC26DCB6AF9}" type="parTrans" cxnId="{FECB4E25-2593-194C-A7A2-07680805487D}">
      <dgm:prSet/>
      <dgm:spPr/>
      <dgm:t>
        <a:bodyPr/>
        <a:lstStyle/>
        <a:p>
          <a:endParaRPr lang="da-DK"/>
        </a:p>
      </dgm:t>
    </dgm:pt>
    <dgm:pt modelId="{497C99B0-6A39-DB4E-AEE9-0F81E3118AB8}" type="sibTrans" cxnId="{FECB4E25-2593-194C-A7A2-07680805487D}">
      <dgm:prSet/>
      <dgm:spPr/>
      <dgm:t>
        <a:bodyPr/>
        <a:lstStyle/>
        <a:p>
          <a:endParaRPr lang="da-DK"/>
        </a:p>
      </dgm:t>
    </dgm:pt>
    <dgm:pt modelId="{9A33D46F-A610-4A77-857E-48F566156193}" type="pres">
      <dgm:prSet presAssocID="{8EFC4215-687F-4C1E-99C9-DDFCC59B8CF3}" presName="root" presStyleCnt="0">
        <dgm:presLayoutVars>
          <dgm:dir/>
          <dgm:resizeHandles val="exact"/>
        </dgm:presLayoutVars>
      </dgm:prSet>
      <dgm:spPr/>
    </dgm:pt>
    <dgm:pt modelId="{C1C604E0-24D0-443F-9A8A-415BA480E865}" type="pres">
      <dgm:prSet presAssocID="{111CB472-870D-4E40-BD3E-AEF2B6860C5D}" presName="compNode" presStyleCnt="0"/>
      <dgm:spPr/>
    </dgm:pt>
    <dgm:pt modelId="{04777EC7-F067-40C3-9CAC-CC7E8EEA36AB}" type="pres">
      <dgm:prSet presAssocID="{111CB472-870D-4E40-BD3E-AEF2B6860C5D}"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odbold med massiv udfyldning"/>
        </a:ext>
      </dgm:extLst>
    </dgm:pt>
    <dgm:pt modelId="{2FDB5F1B-CC66-4311-97D4-FFF71021185A}" type="pres">
      <dgm:prSet presAssocID="{111CB472-870D-4E40-BD3E-AEF2B6860C5D}" presName="spaceRect" presStyleCnt="0"/>
      <dgm:spPr/>
    </dgm:pt>
    <dgm:pt modelId="{07FDB0E3-36ED-4ED8-B0DC-799969B50827}" type="pres">
      <dgm:prSet presAssocID="{111CB472-870D-4E40-BD3E-AEF2B6860C5D}" presName="textRect" presStyleLbl="revTx" presStyleIdx="0" presStyleCnt="4">
        <dgm:presLayoutVars>
          <dgm:chMax val="1"/>
          <dgm:chPref val="1"/>
        </dgm:presLayoutVars>
      </dgm:prSet>
      <dgm:spPr/>
    </dgm:pt>
    <dgm:pt modelId="{965EBCF1-7E84-4670-AF82-1E2A5BEEAC75}" type="pres">
      <dgm:prSet presAssocID="{E3C0D5A5-29B4-F245-B460-7F69E55A4A65}" presName="sibTrans" presStyleCnt="0"/>
      <dgm:spPr/>
    </dgm:pt>
    <dgm:pt modelId="{672CB62E-F84C-4D60-AAC3-BF36C0DD6040}" type="pres">
      <dgm:prSet presAssocID="{9C64BA84-4DBA-4C45-8C33-AF22F0A51B50}" presName="compNode" presStyleCnt="0"/>
      <dgm:spPr/>
    </dgm:pt>
    <dgm:pt modelId="{D041D442-3E7F-46E9-B1ED-0BA1CB9A31D3}" type="pres">
      <dgm:prSet presAssocID="{9C64BA84-4DBA-4C45-8C33-AF22F0A51B50}" presName="iconRect" presStyleLbl="node1" presStyleIdx="1" presStyleCnt="4" custLinFactNeighborX="-6714"/>
      <dgm:spPr>
        <a:blipFill rotWithShape="1">
          <a:blip xmlns:r="http://schemas.openxmlformats.org/officeDocument/2006/relationships" r:embed="rId3">
            <a:lum bright="70000" contrast="-70000"/>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vron Arrows"/>
        </a:ext>
      </dgm:extLst>
    </dgm:pt>
    <dgm:pt modelId="{C670E220-2C33-4469-B4CC-F6A603005D96}" type="pres">
      <dgm:prSet presAssocID="{9C64BA84-4DBA-4C45-8C33-AF22F0A51B50}" presName="spaceRect" presStyleCnt="0"/>
      <dgm:spPr/>
    </dgm:pt>
    <dgm:pt modelId="{08ADA0EB-3C0F-467C-B8BA-B70BF29BE51B}" type="pres">
      <dgm:prSet presAssocID="{9C64BA84-4DBA-4C45-8C33-AF22F0A51B50}" presName="textRect" presStyleLbl="revTx" presStyleIdx="1" presStyleCnt="4" custLinFactNeighborX="-2688">
        <dgm:presLayoutVars>
          <dgm:chMax val="1"/>
          <dgm:chPref val="1"/>
        </dgm:presLayoutVars>
      </dgm:prSet>
      <dgm:spPr/>
    </dgm:pt>
    <dgm:pt modelId="{3A7B1DBD-1E24-4906-9F1A-6D0A14A0F085}" type="pres">
      <dgm:prSet presAssocID="{D9735D65-54BB-1F42-849F-BF010882CB8B}" presName="sibTrans" presStyleCnt="0"/>
      <dgm:spPr/>
    </dgm:pt>
    <dgm:pt modelId="{542E81E9-59CF-BE48-AFB2-6F49CCF84EF9}" type="pres">
      <dgm:prSet presAssocID="{BCADB3EC-0200-7144-914C-6EC3E8A5ACCB}" presName="compNode" presStyleCnt="0"/>
      <dgm:spPr/>
    </dgm:pt>
    <dgm:pt modelId="{566410BD-E05B-F545-8741-195EE0565E70}" type="pres">
      <dgm:prSet presAssocID="{BCADB3EC-0200-7144-914C-6EC3E8A5ACCB}"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mer med massiv udfyldning"/>
        </a:ext>
      </dgm:extLst>
    </dgm:pt>
    <dgm:pt modelId="{046DF10A-38D2-3247-BFCE-867F869AE008}" type="pres">
      <dgm:prSet presAssocID="{BCADB3EC-0200-7144-914C-6EC3E8A5ACCB}" presName="spaceRect" presStyleCnt="0"/>
      <dgm:spPr/>
    </dgm:pt>
    <dgm:pt modelId="{00E7EE30-DED5-7C42-B676-0B1F51990406}" type="pres">
      <dgm:prSet presAssocID="{BCADB3EC-0200-7144-914C-6EC3E8A5ACCB}" presName="textRect" presStyleLbl="revTx" presStyleIdx="2" presStyleCnt="4">
        <dgm:presLayoutVars>
          <dgm:chMax val="1"/>
          <dgm:chPref val="1"/>
        </dgm:presLayoutVars>
      </dgm:prSet>
      <dgm:spPr/>
    </dgm:pt>
    <dgm:pt modelId="{A0231024-E5B7-A049-AB5C-D799F204DBE6}" type="pres">
      <dgm:prSet presAssocID="{55083593-92C5-2247-8606-3AAFD60635AF}" presName="sibTrans" presStyleCnt="0"/>
      <dgm:spPr/>
    </dgm:pt>
    <dgm:pt modelId="{74BE2F73-2E79-AD43-A3D3-756C18B287F8}" type="pres">
      <dgm:prSet presAssocID="{6C7A660C-9C23-0D4E-817F-300815B85147}" presName="compNode" presStyleCnt="0"/>
      <dgm:spPr/>
    </dgm:pt>
    <dgm:pt modelId="{491C80FC-23A9-1F45-9F3C-384BCD1D154F}" type="pres">
      <dgm:prSet presAssocID="{6C7A660C-9C23-0D4E-817F-300815B8514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solidFill>
            <a:schemeClr val="accent1">
              <a:alpha val="0"/>
            </a:schemeClr>
          </a:solidFill>
        </a:ln>
      </dgm:spPr>
      <dgm:extLst>
        <a:ext uri="{E40237B7-FDA0-4F09-8148-C483321AD2D9}">
          <dgm14:cNvPr xmlns:dgm14="http://schemas.microsoft.com/office/drawing/2010/diagram" id="0" name="" descr="Kampsport kontur"/>
        </a:ext>
      </dgm:extLst>
    </dgm:pt>
    <dgm:pt modelId="{8133A759-70B3-AD44-BB60-F75B3A5B19AE}" type="pres">
      <dgm:prSet presAssocID="{6C7A660C-9C23-0D4E-817F-300815B85147}" presName="spaceRect" presStyleCnt="0"/>
      <dgm:spPr/>
    </dgm:pt>
    <dgm:pt modelId="{39785297-AC04-1545-A6BE-AC456E799D9F}" type="pres">
      <dgm:prSet presAssocID="{6C7A660C-9C23-0D4E-817F-300815B85147}" presName="textRect" presStyleLbl="revTx" presStyleIdx="3" presStyleCnt="4">
        <dgm:presLayoutVars>
          <dgm:chMax val="1"/>
          <dgm:chPref val="1"/>
        </dgm:presLayoutVars>
      </dgm:prSet>
      <dgm:spPr/>
    </dgm:pt>
  </dgm:ptLst>
  <dgm:cxnLst>
    <dgm:cxn modelId="{970A3919-FA0A-3C42-B64E-ACFF156CC5E7}" type="presOf" srcId="{BCADB3EC-0200-7144-914C-6EC3E8A5ACCB}" destId="{00E7EE30-DED5-7C42-B676-0B1F51990406}" srcOrd="0" destOrd="0" presId="urn:microsoft.com/office/officeart/2018/2/layout/IconLabelList"/>
    <dgm:cxn modelId="{F3176C19-C0C3-3048-89DA-9B589CF5D1E9}" type="presOf" srcId="{6C7A660C-9C23-0D4E-817F-300815B85147}" destId="{39785297-AC04-1545-A6BE-AC456E799D9F}" srcOrd="0" destOrd="0" presId="urn:microsoft.com/office/officeart/2018/2/layout/IconLabelList"/>
    <dgm:cxn modelId="{FECB4E25-2593-194C-A7A2-07680805487D}" srcId="{8EFC4215-687F-4C1E-99C9-DDFCC59B8CF3}" destId="{6C7A660C-9C23-0D4E-817F-300815B85147}" srcOrd="3" destOrd="0" parTransId="{C9336029-EDEE-6640-84FA-4BC26DCB6AF9}" sibTransId="{497C99B0-6A39-DB4E-AEE9-0F81E3118AB8}"/>
    <dgm:cxn modelId="{72D1829B-F252-EB4E-87B9-AA026B39A74C}" type="presOf" srcId="{111CB472-870D-4E40-BD3E-AEF2B6860C5D}" destId="{07FDB0E3-36ED-4ED8-B0DC-799969B50827}" srcOrd="0" destOrd="0" presId="urn:microsoft.com/office/officeart/2018/2/layout/IconLabelList"/>
    <dgm:cxn modelId="{1B762EB9-8824-2B41-A04F-EE01FE401679}" srcId="{8EFC4215-687F-4C1E-99C9-DDFCC59B8CF3}" destId="{111CB472-870D-4E40-BD3E-AEF2B6860C5D}" srcOrd="0" destOrd="0" parTransId="{02C50324-7736-D349-8B33-1B2915049A70}" sibTransId="{E3C0D5A5-29B4-F245-B460-7F69E55A4A65}"/>
    <dgm:cxn modelId="{83E286DB-39E9-D74C-A7B3-4FF81309F548}" srcId="{8EFC4215-687F-4C1E-99C9-DDFCC59B8CF3}" destId="{BCADB3EC-0200-7144-914C-6EC3E8A5ACCB}" srcOrd="2" destOrd="0" parTransId="{B2C58F36-8A18-B64F-8E99-C2C610B2F8C2}" sibTransId="{55083593-92C5-2247-8606-3AAFD60635AF}"/>
    <dgm:cxn modelId="{6CDFE1DF-E69F-904C-963F-B4C5C448BE30}" srcId="{8EFC4215-687F-4C1E-99C9-DDFCC59B8CF3}" destId="{9C64BA84-4DBA-4C45-8C33-AF22F0A51B50}" srcOrd="1" destOrd="0" parTransId="{DA7858C8-F9D2-BF46-BB10-E611AD0C1566}" sibTransId="{D9735D65-54BB-1F42-849F-BF010882CB8B}"/>
    <dgm:cxn modelId="{1CD03DE2-75FC-5A40-9EF7-1106AA6AD7CF}" type="presOf" srcId="{9C64BA84-4DBA-4C45-8C33-AF22F0A51B50}" destId="{08ADA0EB-3C0F-467C-B8BA-B70BF29BE51B}" srcOrd="0" destOrd="0" presId="urn:microsoft.com/office/officeart/2018/2/layout/IconLabelList"/>
    <dgm:cxn modelId="{6764F2FA-546A-E745-9CE3-197EC44CD330}" type="presOf" srcId="{8EFC4215-687F-4C1E-99C9-DDFCC59B8CF3}" destId="{9A33D46F-A610-4A77-857E-48F566156193}" srcOrd="0" destOrd="0" presId="urn:microsoft.com/office/officeart/2018/2/layout/IconLabelList"/>
    <dgm:cxn modelId="{721FD787-B683-9546-9E47-3739B4F36A6F}" type="presParOf" srcId="{9A33D46F-A610-4A77-857E-48F566156193}" destId="{C1C604E0-24D0-443F-9A8A-415BA480E865}" srcOrd="0" destOrd="0" presId="urn:microsoft.com/office/officeart/2018/2/layout/IconLabelList"/>
    <dgm:cxn modelId="{FF6C14BD-DBFD-A147-9EDA-3137C856CE38}" type="presParOf" srcId="{C1C604E0-24D0-443F-9A8A-415BA480E865}" destId="{04777EC7-F067-40C3-9CAC-CC7E8EEA36AB}" srcOrd="0" destOrd="0" presId="urn:microsoft.com/office/officeart/2018/2/layout/IconLabelList"/>
    <dgm:cxn modelId="{F3ED2A60-A75F-4D47-8439-7F263A9C25AF}" type="presParOf" srcId="{C1C604E0-24D0-443F-9A8A-415BA480E865}" destId="{2FDB5F1B-CC66-4311-97D4-FFF71021185A}" srcOrd="1" destOrd="0" presId="urn:microsoft.com/office/officeart/2018/2/layout/IconLabelList"/>
    <dgm:cxn modelId="{148E6550-F5A2-2047-A0D0-4FB74D4F0EEF}" type="presParOf" srcId="{C1C604E0-24D0-443F-9A8A-415BA480E865}" destId="{07FDB0E3-36ED-4ED8-B0DC-799969B50827}" srcOrd="2" destOrd="0" presId="urn:microsoft.com/office/officeart/2018/2/layout/IconLabelList"/>
    <dgm:cxn modelId="{2957FCEF-D53B-7B40-8AD0-A139F093739E}" type="presParOf" srcId="{9A33D46F-A610-4A77-857E-48F566156193}" destId="{965EBCF1-7E84-4670-AF82-1E2A5BEEAC75}" srcOrd="1" destOrd="0" presId="urn:microsoft.com/office/officeart/2018/2/layout/IconLabelList"/>
    <dgm:cxn modelId="{F1A013E2-232E-CC48-8B9B-096C86B0BA00}" type="presParOf" srcId="{9A33D46F-A610-4A77-857E-48F566156193}" destId="{672CB62E-F84C-4D60-AAC3-BF36C0DD6040}" srcOrd="2" destOrd="0" presId="urn:microsoft.com/office/officeart/2018/2/layout/IconLabelList"/>
    <dgm:cxn modelId="{F888B7D7-C973-3447-8CE1-968B967C9ECD}" type="presParOf" srcId="{672CB62E-F84C-4D60-AAC3-BF36C0DD6040}" destId="{D041D442-3E7F-46E9-B1ED-0BA1CB9A31D3}" srcOrd="0" destOrd="0" presId="urn:microsoft.com/office/officeart/2018/2/layout/IconLabelList"/>
    <dgm:cxn modelId="{19A67C0F-B9BD-614B-8B8D-D34336E9A5EB}" type="presParOf" srcId="{672CB62E-F84C-4D60-AAC3-BF36C0DD6040}" destId="{C670E220-2C33-4469-B4CC-F6A603005D96}" srcOrd="1" destOrd="0" presId="urn:microsoft.com/office/officeart/2018/2/layout/IconLabelList"/>
    <dgm:cxn modelId="{537437E7-06DD-8946-94D2-F55CA79A62D7}" type="presParOf" srcId="{672CB62E-F84C-4D60-AAC3-BF36C0DD6040}" destId="{08ADA0EB-3C0F-467C-B8BA-B70BF29BE51B}" srcOrd="2" destOrd="0" presId="urn:microsoft.com/office/officeart/2018/2/layout/IconLabelList"/>
    <dgm:cxn modelId="{01B12DCB-5955-EB4E-A433-0596F3E89FFE}" type="presParOf" srcId="{9A33D46F-A610-4A77-857E-48F566156193}" destId="{3A7B1DBD-1E24-4906-9F1A-6D0A14A0F085}" srcOrd="3" destOrd="0" presId="urn:microsoft.com/office/officeart/2018/2/layout/IconLabelList"/>
    <dgm:cxn modelId="{AF93D53C-D10F-A949-8F30-7750CD3A2C69}" type="presParOf" srcId="{9A33D46F-A610-4A77-857E-48F566156193}" destId="{542E81E9-59CF-BE48-AFB2-6F49CCF84EF9}" srcOrd="4" destOrd="0" presId="urn:microsoft.com/office/officeart/2018/2/layout/IconLabelList"/>
    <dgm:cxn modelId="{B19D7478-D20C-5C47-BC16-F456F9CB7403}" type="presParOf" srcId="{542E81E9-59CF-BE48-AFB2-6F49CCF84EF9}" destId="{566410BD-E05B-F545-8741-195EE0565E70}" srcOrd="0" destOrd="0" presId="urn:microsoft.com/office/officeart/2018/2/layout/IconLabelList"/>
    <dgm:cxn modelId="{63AD12B4-424B-BA40-A5E4-69504E960A6A}" type="presParOf" srcId="{542E81E9-59CF-BE48-AFB2-6F49CCF84EF9}" destId="{046DF10A-38D2-3247-BFCE-867F869AE008}" srcOrd="1" destOrd="0" presId="urn:microsoft.com/office/officeart/2018/2/layout/IconLabelList"/>
    <dgm:cxn modelId="{7CAA8120-9161-5D4A-B113-595D35A2B91E}" type="presParOf" srcId="{542E81E9-59CF-BE48-AFB2-6F49CCF84EF9}" destId="{00E7EE30-DED5-7C42-B676-0B1F51990406}" srcOrd="2" destOrd="0" presId="urn:microsoft.com/office/officeart/2018/2/layout/IconLabelList"/>
    <dgm:cxn modelId="{B8AAA3F6-7B2F-3A4D-A605-AC16800FE599}" type="presParOf" srcId="{9A33D46F-A610-4A77-857E-48F566156193}" destId="{A0231024-E5B7-A049-AB5C-D799F204DBE6}" srcOrd="5" destOrd="0" presId="urn:microsoft.com/office/officeart/2018/2/layout/IconLabelList"/>
    <dgm:cxn modelId="{1A08123E-3B0D-9042-B2B0-51C3AFEB6CD4}" type="presParOf" srcId="{9A33D46F-A610-4A77-857E-48F566156193}" destId="{74BE2F73-2E79-AD43-A3D3-756C18B287F8}" srcOrd="6" destOrd="0" presId="urn:microsoft.com/office/officeart/2018/2/layout/IconLabelList"/>
    <dgm:cxn modelId="{41FD3753-381B-8E47-88C6-02BB711AEBDA}" type="presParOf" srcId="{74BE2F73-2E79-AD43-A3D3-756C18B287F8}" destId="{491C80FC-23A9-1F45-9F3C-384BCD1D154F}" srcOrd="0" destOrd="0" presId="urn:microsoft.com/office/officeart/2018/2/layout/IconLabelList"/>
    <dgm:cxn modelId="{8E344A69-C895-604E-A595-D3E8D01AC1B6}" type="presParOf" srcId="{74BE2F73-2E79-AD43-A3D3-756C18B287F8}" destId="{8133A759-70B3-AD44-BB60-F75B3A5B19AE}" srcOrd="1" destOrd="0" presId="urn:microsoft.com/office/officeart/2018/2/layout/IconLabelList"/>
    <dgm:cxn modelId="{FB4B620F-A568-424F-A66B-0FE35922BB68}" type="presParOf" srcId="{74BE2F73-2E79-AD43-A3D3-756C18B287F8}" destId="{39785297-AC04-1545-A6BE-AC456E799D9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14619C-6B8D-424A-9983-D8A8DF9F53F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0C1B9D-9F31-4BB9-81DF-2CAEC907DD51}">
      <dgm:prSet/>
      <dgm:spPr/>
      <dgm:t>
        <a:bodyPr/>
        <a:lstStyle/>
        <a:p>
          <a:pPr>
            <a:lnSpc>
              <a:spcPct val="100000"/>
            </a:lnSpc>
          </a:pPr>
          <a:r>
            <a:rPr lang="da-DK" dirty="0">
              <a:solidFill>
                <a:schemeClr val="bg1"/>
              </a:solidFill>
            </a:rPr>
            <a:t>Forskel på kompetenthed</a:t>
          </a:r>
          <a:endParaRPr lang="en-US" dirty="0">
            <a:solidFill>
              <a:schemeClr val="bg1"/>
            </a:solidFill>
          </a:endParaRPr>
        </a:p>
      </dgm:t>
    </dgm:pt>
    <dgm:pt modelId="{23534663-3FD0-4156-A021-55802ACFEB33}" type="parTrans" cxnId="{A022DDE3-07BD-4C03-A1DA-C40222D6BEDC}">
      <dgm:prSet/>
      <dgm:spPr/>
      <dgm:t>
        <a:bodyPr/>
        <a:lstStyle/>
        <a:p>
          <a:endParaRPr lang="en-US"/>
        </a:p>
      </dgm:t>
    </dgm:pt>
    <dgm:pt modelId="{695C193C-1965-4555-B15E-1FE933C33246}" type="sibTrans" cxnId="{A022DDE3-07BD-4C03-A1DA-C40222D6BEDC}">
      <dgm:prSet/>
      <dgm:spPr/>
      <dgm:t>
        <a:bodyPr/>
        <a:lstStyle/>
        <a:p>
          <a:endParaRPr lang="en-US"/>
        </a:p>
      </dgm:t>
    </dgm:pt>
    <dgm:pt modelId="{8371BA0A-B0CA-4E5A-9D56-C457E5C0C3C2}">
      <dgm:prSet/>
      <dgm:spPr/>
      <dgm:t>
        <a:bodyPr/>
        <a:lstStyle/>
        <a:p>
          <a:pPr>
            <a:lnSpc>
              <a:spcPct val="100000"/>
            </a:lnSpc>
          </a:pPr>
          <a:r>
            <a:rPr lang="da-DK" noProof="0" dirty="0">
              <a:solidFill>
                <a:schemeClr val="bg1"/>
              </a:solidFill>
            </a:rPr>
            <a:t>Mænd er overlegen ift. præcision</a:t>
          </a:r>
        </a:p>
      </dgm:t>
    </dgm:pt>
    <dgm:pt modelId="{31601EC3-699C-4D97-97C1-D9A3F254D1B3}" type="parTrans" cxnId="{4EAD4AF1-6F14-4A5C-9DE4-EF210970B477}">
      <dgm:prSet/>
      <dgm:spPr/>
      <dgm:t>
        <a:bodyPr/>
        <a:lstStyle/>
        <a:p>
          <a:endParaRPr lang="en-US"/>
        </a:p>
      </dgm:t>
    </dgm:pt>
    <dgm:pt modelId="{3425C150-F5F3-4788-965F-C8CC650C09B5}" type="sibTrans" cxnId="{4EAD4AF1-6F14-4A5C-9DE4-EF210970B477}">
      <dgm:prSet/>
      <dgm:spPr/>
      <dgm:t>
        <a:bodyPr/>
        <a:lstStyle/>
        <a:p>
          <a:endParaRPr lang="en-US"/>
        </a:p>
      </dgm:t>
    </dgm:pt>
    <dgm:pt modelId="{50EF1DC6-E576-4327-B48C-A78A53FEA21D}">
      <dgm:prSet/>
      <dgm:spPr/>
      <dgm:t>
        <a:bodyPr/>
        <a:lstStyle/>
        <a:p>
          <a:pPr>
            <a:lnSpc>
              <a:spcPct val="100000"/>
            </a:lnSpc>
          </a:pPr>
          <a:r>
            <a:rPr lang="da-DK" noProof="0" dirty="0">
              <a:solidFill>
                <a:schemeClr val="bg1"/>
              </a:solidFill>
            </a:rPr>
            <a:t>En forseelse begået af en herrespiller, resultere oftere til et kort end det gør hos kvinderne</a:t>
          </a:r>
        </a:p>
      </dgm:t>
    </dgm:pt>
    <dgm:pt modelId="{4C56976D-66E4-44FF-B79A-667D5AFBCF92}" type="parTrans" cxnId="{95E0B783-9756-48F9-BCA4-7CBD1BB1FCA2}">
      <dgm:prSet/>
      <dgm:spPr/>
      <dgm:t>
        <a:bodyPr/>
        <a:lstStyle/>
        <a:p>
          <a:endParaRPr lang="en-US"/>
        </a:p>
      </dgm:t>
    </dgm:pt>
    <dgm:pt modelId="{EC9B0263-36C7-4847-B547-EF7E25ABA058}" type="sibTrans" cxnId="{95E0B783-9756-48F9-BCA4-7CBD1BB1FCA2}">
      <dgm:prSet/>
      <dgm:spPr/>
      <dgm:t>
        <a:bodyPr/>
        <a:lstStyle/>
        <a:p>
          <a:endParaRPr lang="en-US"/>
        </a:p>
      </dgm:t>
    </dgm:pt>
    <dgm:pt modelId="{4FA68F53-9FA4-424F-A367-2E4515E27BB5}">
      <dgm:prSet/>
      <dgm:spPr/>
      <dgm:t>
        <a:bodyPr/>
        <a:lstStyle/>
        <a:p>
          <a:pPr>
            <a:lnSpc>
              <a:spcPct val="100000"/>
            </a:lnSpc>
          </a:pPr>
          <a:r>
            <a:rPr lang="da-DK" dirty="0">
              <a:solidFill>
                <a:schemeClr val="bg1"/>
              </a:solidFill>
            </a:rPr>
            <a:t>Resultat af analyse = Der er forskel på mænd og kvinder</a:t>
          </a:r>
          <a:endParaRPr lang="en-US" dirty="0">
            <a:solidFill>
              <a:schemeClr val="bg1"/>
            </a:solidFill>
          </a:endParaRPr>
        </a:p>
      </dgm:t>
    </dgm:pt>
    <dgm:pt modelId="{223F24DB-1F3F-4D98-90C6-BF34AC8F5C27}" type="parTrans" cxnId="{B8D5E9FD-4A20-4786-BE27-877DE5C27394}">
      <dgm:prSet/>
      <dgm:spPr/>
      <dgm:t>
        <a:bodyPr/>
        <a:lstStyle/>
        <a:p>
          <a:endParaRPr lang="en-US"/>
        </a:p>
      </dgm:t>
    </dgm:pt>
    <dgm:pt modelId="{4E3E5F55-2948-48EB-A6C0-A726F5DB9F33}" type="sibTrans" cxnId="{B8D5E9FD-4A20-4786-BE27-877DE5C27394}">
      <dgm:prSet/>
      <dgm:spPr/>
      <dgm:t>
        <a:bodyPr/>
        <a:lstStyle/>
        <a:p>
          <a:endParaRPr lang="en-US"/>
        </a:p>
      </dgm:t>
    </dgm:pt>
    <dgm:pt modelId="{F6C53A36-76FF-4F24-B07E-E3250F5DD0DF}" type="pres">
      <dgm:prSet presAssocID="{0214619C-6B8D-424A-9983-D8A8DF9F53FA}" presName="root" presStyleCnt="0">
        <dgm:presLayoutVars>
          <dgm:dir/>
          <dgm:resizeHandles val="exact"/>
        </dgm:presLayoutVars>
      </dgm:prSet>
      <dgm:spPr/>
    </dgm:pt>
    <dgm:pt modelId="{6C30FBDB-F552-4A59-9A9A-59CA2108B302}" type="pres">
      <dgm:prSet presAssocID="{DD0C1B9D-9F31-4BB9-81DF-2CAEC907DD51}" presName="compNode" presStyleCnt="0"/>
      <dgm:spPr/>
    </dgm:pt>
    <dgm:pt modelId="{F2EA7D1C-DFE9-45E0-90AA-839E38C2E418}" type="pres">
      <dgm:prSet presAssocID="{DD0C1B9D-9F31-4BB9-81DF-2CAEC907DD51}" presName="bgRect" presStyleLbl="bgShp" presStyleIdx="0" presStyleCnt="4"/>
      <dgm:spPr/>
    </dgm:pt>
    <dgm:pt modelId="{93FD43FD-2BF9-47BE-B6C9-0C6AF8F4F2BC}" type="pres">
      <dgm:prSet presAssocID="{DD0C1B9D-9F31-4BB9-81DF-2CAEC907DD51}" presName="iconRect" presStyleLbl="node1" presStyleIdx="0"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odbold med massiv udfyldning"/>
        </a:ext>
      </dgm:extLst>
    </dgm:pt>
    <dgm:pt modelId="{6CE0ACAB-DF8C-4F7A-827D-FBE957F119F0}" type="pres">
      <dgm:prSet presAssocID="{DD0C1B9D-9F31-4BB9-81DF-2CAEC907DD51}" presName="spaceRect" presStyleCnt="0"/>
      <dgm:spPr/>
    </dgm:pt>
    <dgm:pt modelId="{EB31719F-EED1-469B-A3D4-70C9C043D79D}" type="pres">
      <dgm:prSet presAssocID="{DD0C1B9D-9F31-4BB9-81DF-2CAEC907DD51}" presName="parTx" presStyleLbl="revTx" presStyleIdx="0" presStyleCnt="4">
        <dgm:presLayoutVars>
          <dgm:chMax val="0"/>
          <dgm:chPref val="0"/>
        </dgm:presLayoutVars>
      </dgm:prSet>
      <dgm:spPr/>
    </dgm:pt>
    <dgm:pt modelId="{CB08EF44-391A-4FF9-A747-EF00D5C4585C}" type="pres">
      <dgm:prSet presAssocID="{695C193C-1965-4555-B15E-1FE933C33246}" presName="sibTrans" presStyleCnt="0"/>
      <dgm:spPr/>
    </dgm:pt>
    <dgm:pt modelId="{1EB0AB81-6050-4B83-86E3-685D59325CA6}" type="pres">
      <dgm:prSet presAssocID="{8371BA0A-B0CA-4E5A-9D56-C457E5C0C3C2}" presName="compNode" presStyleCnt="0"/>
      <dgm:spPr/>
    </dgm:pt>
    <dgm:pt modelId="{CBDD2350-A320-4838-9C7B-D08C32E0B23E}" type="pres">
      <dgm:prSet presAssocID="{8371BA0A-B0CA-4E5A-9D56-C457E5C0C3C2}" presName="bgRect" presStyleLbl="bgShp" presStyleIdx="1" presStyleCnt="4"/>
      <dgm:spPr/>
    </dgm:pt>
    <dgm:pt modelId="{79584DA5-CB90-4306-AF56-CCFC25192B9D}" type="pres">
      <dgm:prSet presAssocID="{8371BA0A-B0CA-4E5A-9D56-C457E5C0C3C2}" presName="iconRect" presStyleLbl="node1" presStyleIdx="1" presStyleCnt="4"/>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odbold med massiv udfyldning"/>
        </a:ext>
      </dgm:extLst>
    </dgm:pt>
    <dgm:pt modelId="{DAB5C4FF-9565-4651-8D5D-E39DA35862D4}" type="pres">
      <dgm:prSet presAssocID="{8371BA0A-B0CA-4E5A-9D56-C457E5C0C3C2}" presName="spaceRect" presStyleCnt="0"/>
      <dgm:spPr/>
    </dgm:pt>
    <dgm:pt modelId="{6031C006-3D4C-4F4F-A928-AF020744E70C}" type="pres">
      <dgm:prSet presAssocID="{8371BA0A-B0CA-4E5A-9D56-C457E5C0C3C2}" presName="parTx" presStyleLbl="revTx" presStyleIdx="1" presStyleCnt="4">
        <dgm:presLayoutVars>
          <dgm:chMax val="0"/>
          <dgm:chPref val="0"/>
        </dgm:presLayoutVars>
      </dgm:prSet>
      <dgm:spPr/>
    </dgm:pt>
    <dgm:pt modelId="{7626FFDF-6AC2-4D22-A0AD-942623FF3F99}" type="pres">
      <dgm:prSet presAssocID="{3425C150-F5F3-4788-965F-C8CC650C09B5}" presName="sibTrans" presStyleCnt="0"/>
      <dgm:spPr/>
    </dgm:pt>
    <dgm:pt modelId="{F8D3F377-6E90-48ED-B0FC-732B6CAC2860}" type="pres">
      <dgm:prSet presAssocID="{50EF1DC6-E576-4327-B48C-A78A53FEA21D}" presName="compNode" presStyleCnt="0"/>
      <dgm:spPr/>
    </dgm:pt>
    <dgm:pt modelId="{6CB4D215-6AE5-4304-AEAD-1CC463C31856}" type="pres">
      <dgm:prSet presAssocID="{50EF1DC6-E576-4327-B48C-A78A53FEA21D}" presName="bgRect" presStyleLbl="bgShp" presStyleIdx="2" presStyleCnt="4"/>
      <dgm:spPr/>
    </dgm:pt>
    <dgm:pt modelId="{29B6740F-5B46-43E6-B0F3-A3597B2F3D68}" type="pres">
      <dgm:prSet presAssocID="{50EF1DC6-E576-4327-B48C-A78A53FEA21D}" presName="iconRect" presStyleLbl="node1" presStyleIdx="2" presStyleCnt="4"/>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odbold med massiv udfyldning"/>
        </a:ext>
      </dgm:extLst>
    </dgm:pt>
    <dgm:pt modelId="{167737EB-CBBB-4CC5-A9C2-F9540750C104}" type="pres">
      <dgm:prSet presAssocID="{50EF1DC6-E576-4327-B48C-A78A53FEA21D}" presName="spaceRect" presStyleCnt="0"/>
      <dgm:spPr/>
    </dgm:pt>
    <dgm:pt modelId="{CEE343C8-B6A6-4834-AFAC-E436EFADC8F0}" type="pres">
      <dgm:prSet presAssocID="{50EF1DC6-E576-4327-B48C-A78A53FEA21D}" presName="parTx" presStyleLbl="revTx" presStyleIdx="2" presStyleCnt="4">
        <dgm:presLayoutVars>
          <dgm:chMax val="0"/>
          <dgm:chPref val="0"/>
        </dgm:presLayoutVars>
      </dgm:prSet>
      <dgm:spPr/>
    </dgm:pt>
    <dgm:pt modelId="{B6F5D6A8-685D-45D1-B7D8-31505BC30545}" type="pres">
      <dgm:prSet presAssocID="{EC9B0263-36C7-4847-B547-EF7E25ABA058}" presName="sibTrans" presStyleCnt="0"/>
      <dgm:spPr/>
    </dgm:pt>
    <dgm:pt modelId="{A817BBC0-1BA0-4994-BB2E-8FACA80AAAA3}" type="pres">
      <dgm:prSet presAssocID="{4FA68F53-9FA4-424F-A367-2E4515E27BB5}" presName="compNode" presStyleCnt="0"/>
      <dgm:spPr/>
    </dgm:pt>
    <dgm:pt modelId="{36E9D46D-4362-4FC8-B268-19B6C662B35C}" type="pres">
      <dgm:prSet presAssocID="{4FA68F53-9FA4-424F-A367-2E4515E27BB5}" presName="bgRect" presStyleLbl="bgShp" presStyleIdx="3" presStyleCnt="4"/>
      <dgm:spPr/>
    </dgm:pt>
    <dgm:pt modelId="{F806A7A3-1111-4CAC-8019-A07D2D1689D5}" type="pres">
      <dgm:prSet presAssocID="{4FA68F53-9FA4-424F-A367-2E4515E27BB5}" presName="iconRect" presStyleLbl="node1" presStyleIdx="3" presStyleCnt="4"/>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lyant"/>
        </a:ext>
      </dgm:extLst>
    </dgm:pt>
    <dgm:pt modelId="{EBBACE96-B192-4880-8D5A-74440E7217DA}" type="pres">
      <dgm:prSet presAssocID="{4FA68F53-9FA4-424F-A367-2E4515E27BB5}" presName="spaceRect" presStyleCnt="0"/>
      <dgm:spPr/>
    </dgm:pt>
    <dgm:pt modelId="{B37297B7-8469-4449-AE97-C7469C7DC48B}" type="pres">
      <dgm:prSet presAssocID="{4FA68F53-9FA4-424F-A367-2E4515E27BB5}" presName="parTx" presStyleLbl="revTx" presStyleIdx="3" presStyleCnt="4">
        <dgm:presLayoutVars>
          <dgm:chMax val="0"/>
          <dgm:chPref val="0"/>
        </dgm:presLayoutVars>
      </dgm:prSet>
      <dgm:spPr/>
    </dgm:pt>
  </dgm:ptLst>
  <dgm:cxnLst>
    <dgm:cxn modelId="{0EE63507-A8AF-8748-9A1F-BCB7F39392B5}" type="presOf" srcId="{4FA68F53-9FA4-424F-A367-2E4515E27BB5}" destId="{B37297B7-8469-4449-AE97-C7469C7DC48B}" srcOrd="0" destOrd="0" presId="urn:microsoft.com/office/officeart/2018/2/layout/IconVerticalSolidList"/>
    <dgm:cxn modelId="{1CDCEA29-083A-DA48-ACF0-98BC65FB3619}" type="presOf" srcId="{DD0C1B9D-9F31-4BB9-81DF-2CAEC907DD51}" destId="{EB31719F-EED1-469B-A3D4-70C9C043D79D}" srcOrd="0" destOrd="0" presId="urn:microsoft.com/office/officeart/2018/2/layout/IconVerticalSolidList"/>
    <dgm:cxn modelId="{D3BDEA32-BA4C-44C3-836B-89781ABB95CA}" type="presOf" srcId="{0214619C-6B8D-424A-9983-D8A8DF9F53FA}" destId="{F6C53A36-76FF-4F24-B07E-E3250F5DD0DF}" srcOrd="0" destOrd="0" presId="urn:microsoft.com/office/officeart/2018/2/layout/IconVerticalSolidList"/>
    <dgm:cxn modelId="{BC693969-EB32-4444-A188-EEFE0D1A23F9}" type="presOf" srcId="{8371BA0A-B0CA-4E5A-9D56-C457E5C0C3C2}" destId="{6031C006-3D4C-4F4F-A928-AF020744E70C}" srcOrd="0" destOrd="0" presId="urn:microsoft.com/office/officeart/2018/2/layout/IconVerticalSolidList"/>
    <dgm:cxn modelId="{95E0B783-9756-48F9-BCA4-7CBD1BB1FCA2}" srcId="{0214619C-6B8D-424A-9983-D8A8DF9F53FA}" destId="{50EF1DC6-E576-4327-B48C-A78A53FEA21D}" srcOrd="2" destOrd="0" parTransId="{4C56976D-66E4-44FF-B79A-667D5AFBCF92}" sibTransId="{EC9B0263-36C7-4847-B547-EF7E25ABA058}"/>
    <dgm:cxn modelId="{1CCB1BB7-4389-B140-AD07-DAAF6D09F702}" type="presOf" srcId="{50EF1DC6-E576-4327-B48C-A78A53FEA21D}" destId="{CEE343C8-B6A6-4834-AFAC-E436EFADC8F0}" srcOrd="0" destOrd="0" presId="urn:microsoft.com/office/officeart/2018/2/layout/IconVerticalSolidList"/>
    <dgm:cxn modelId="{A022DDE3-07BD-4C03-A1DA-C40222D6BEDC}" srcId="{0214619C-6B8D-424A-9983-D8A8DF9F53FA}" destId="{DD0C1B9D-9F31-4BB9-81DF-2CAEC907DD51}" srcOrd="0" destOrd="0" parTransId="{23534663-3FD0-4156-A021-55802ACFEB33}" sibTransId="{695C193C-1965-4555-B15E-1FE933C33246}"/>
    <dgm:cxn modelId="{4EAD4AF1-6F14-4A5C-9DE4-EF210970B477}" srcId="{0214619C-6B8D-424A-9983-D8A8DF9F53FA}" destId="{8371BA0A-B0CA-4E5A-9D56-C457E5C0C3C2}" srcOrd="1" destOrd="0" parTransId="{31601EC3-699C-4D97-97C1-D9A3F254D1B3}" sibTransId="{3425C150-F5F3-4788-965F-C8CC650C09B5}"/>
    <dgm:cxn modelId="{B8D5E9FD-4A20-4786-BE27-877DE5C27394}" srcId="{0214619C-6B8D-424A-9983-D8A8DF9F53FA}" destId="{4FA68F53-9FA4-424F-A367-2E4515E27BB5}" srcOrd="3" destOrd="0" parTransId="{223F24DB-1F3F-4D98-90C6-BF34AC8F5C27}" sibTransId="{4E3E5F55-2948-48EB-A6C0-A726F5DB9F33}"/>
    <dgm:cxn modelId="{CDA9C62D-3EF2-064A-ACC3-1ACDCB3090E8}" type="presParOf" srcId="{F6C53A36-76FF-4F24-B07E-E3250F5DD0DF}" destId="{6C30FBDB-F552-4A59-9A9A-59CA2108B302}" srcOrd="0" destOrd="0" presId="urn:microsoft.com/office/officeart/2018/2/layout/IconVerticalSolidList"/>
    <dgm:cxn modelId="{8458319F-9E4C-C44A-B6B6-E304A84EE24E}" type="presParOf" srcId="{6C30FBDB-F552-4A59-9A9A-59CA2108B302}" destId="{F2EA7D1C-DFE9-45E0-90AA-839E38C2E418}" srcOrd="0" destOrd="0" presId="urn:microsoft.com/office/officeart/2018/2/layout/IconVerticalSolidList"/>
    <dgm:cxn modelId="{31A0EF97-3A04-B44E-B171-97FA6B991030}" type="presParOf" srcId="{6C30FBDB-F552-4A59-9A9A-59CA2108B302}" destId="{93FD43FD-2BF9-47BE-B6C9-0C6AF8F4F2BC}" srcOrd="1" destOrd="0" presId="urn:microsoft.com/office/officeart/2018/2/layout/IconVerticalSolidList"/>
    <dgm:cxn modelId="{08E1BCB5-324B-B440-939E-B497ACD67BDE}" type="presParOf" srcId="{6C30FBDB-F552-4A59-9A9A-59CA2108B302}" destId="{6CE0ACAB-DF8C-4F7A-827D-FBE957F119F0}" srcOrd="2" destOrd="0" presId="urn:microsoft.com/office/officeart/2018/2/layout/IconVerticalSolidList"/>
    <dgm:cxn modelId="{7798979A-D588-644B-992E-4B8092608EE2}" type="presParOf" srcId="{6C30FBDB-F552-4A59-9A9A-59CA2108B302}" destId="{EB31719F-EED1-469B-A3D4-70C9C043D79D}" srcOrd="3" destOrd="0" presId="urn:microsoft.com/office/officeart/2018/2/layout/IconVerticalSolidList"/>
    <dgm:cxn modelId="{CB4F348F-7DA4-4B4D-A03C-DB5C5EFB8C37}" type="presParOf" srcId="{F6C53A36-76FF-4F24-B07E-E3250F5DD0DF}" destId="{CB08EF44-391A-4FF9-A747-EF00D5C4585C}" srcOrd="1" destOrd="0" presId="urn:microsoft.com/office/officeart/2018/2/layout/IconVerticalSolidList"/>
    <dgm:cxn modelId="{E5A969CD-D0FB-AA46-A5DA-6B218F7F1BEE}" type="presParOf" srcId="{F6C53A36-76FF-4F24-B07E-E3250F5DD0DF}" destId="{1EB0AB81-6050-4B83-86E3-685D59325CA6}" srcOrd="2" destOrd="0" presId="urn:microsoft.com/office/officeart/2018/2/layout/IconVerticalSolidList"/>
    <dgm:cxn modelId="{2E5C74BC-623A-1E4B-BCA4-66F7AA0844D2}" type="presParOf" srcId="{1EB0AB81-6050-4B83-86E3-685D59325CA6}" destId="{CBDD2350-A320-4838-9C7B-D08C32E0B23E}" srcOrd="0" destOrd="0" presId="urn:microsoft.com/office/officeart/2018/2/layout/IconVerticalSolidList"/>
    <dgm:cxn modelId="{4C0C488A-522D-6F44-B8E4-B69178CA26D7}" type="presParOf" srcId="{1EB0AB81-6050-4B83-86E3-685D59325CA6}" destId="{79584DA5-CB90-4306-AF56-CCFC25192B9D}" srcOrd="1" destOrd="0" presId="urn:microsoft.com/office/officeart/2018/2/layout/IconVerticalSolidList"/>
    <dgm:cxn modelId="{F6A34513-CB07-984E-B48E-4AAD37573F61}" type="presParOf" srcId="{1EB0AB81-6050-4B83-86E3-685D59325CA6}" destId="{DAB5C4FF-9565-4651-8D5D-E39DA35862D4}" srcOrd="2" destOrd="0" presId="urn:microsoft.com/office/officeart/2018/2/layout/IconVerticalSolidList"/>
    <dgm:cxn modelId="{423789C3-9BE1-2743-932C-325A5393C877}" type="presParOf" srcId="{1EB0AB81-6050-4B83-86E3-685D59325CA6}" destId="{6031C006-3D4C-4F4F-A928-AF020744E70C}" srcOrd="3" destOrd="0" presId="urn:microsoft.com/office/officeart/2018/2/layout/IconVerticalSolidList"/>
    <dgm:cxn modelId="{8EBADD18-5A0A-104D-95CA-5F83B5AC5696}" type="presParOf" srcId="{F6C53A36-76FF-4F24-B07E-E3250F5DD0DF}" destId="{7626FFDF-6AC2-4D22-A0AD-942623FF3F99}" srcOrd="3" destOrd="0" presId="urn:microsoft.com/office/officeart/2018/2/layout/IconVerticalSolidList"/>
    <dgm:cxn modelId="{9B56AC66-F638-4641-83BD-8A1B07B1A962}" type="presParOf" srcId="{F6C53A36-76FF-4F24-B07E-E3250F5DD0DF}" destId="{F8D3F377-6E90-48ED-B0FC-732B6CAC2860}" srcOrd="4" destOrd="0" presId="urn:microsoft.com/office/officeart/2018/2/layout/IconVerticalSolidList"/>
    <dgm:cxn modelId="{BE3653B5-DCFC-204B-8D72-4BD68D52514B}" type="presParOf" srcId="{F8D3F377-6E90-48ED-B0FC-732B6CAC2860}" destId="{6CB4D215-6AE5-4304-AEAD-1CC463C31856}" srcOrd="0" destOrd="0" presId="urn:microsoft.com/office/officeart/2018/2/layout/IconVerticalSolidList"/>
    <dgm:cxn modelId="{E18C1E8D-9307-5B4D-BA0E-8C854077D686}" type="presParOf" srcId="{F8D3F377-6E90-48ED-B0FC-732B6CAC2860}" destId="{29B6740F-5B46-43E6-B0F3-A3597B2F3D68}" srcOrd="1" destOrd="0" presId="urn:microsoft.com/office/officeart/2018/2/layout/IconVerticalSolidList"/>
    <dgm:cxn modelId="{FCB621BE-21EF-054B-8945-55113F83F163}" type="presParOf" srcId="{F8D3F377-6E90-48ED-B0FC-732B6CAC2860}" destId="{167737EB-CBBB-4CC5-A9C2-F9540750C104}" srcOrd="2" destOrd="0" presId="urn:microsoft.com/office/officeart/2018/2/layout/IconVerticalSolidList"/>
    <dgm:cxn modelId="{70E10041-2935-BF4E-87FC-2129AA120BB2}" type="presParOf" srcId="{F8D3F377-6E90-48ED-B0FC-732B6CAC2860}" destId="{CEE343C8-B6A6-4834-AFAC-E436EFADC8F0}" srcOrd="3" destOrd="0" presId="urn:microsoft.com/office/officeart/2018/2/layout/IconVerticalSolidList"/>
    <dgm:cxn modelId="{9A42352D-AFED-6543-A05F-03D24AFD885D}" type="presParOf" srcId="{F6C53A36-76FF-4F24-B07E-E3250F5DD0DF}" destId="{B6F5D6A8-685D-45D1-B7D8-31505BC30545}" srcOrd="5" destOrd="0" presId="urn:microsoft.com/office/officeart/2018/2/layout/IconVerticalSolidList"/>
    <dgm:cxn modelId="{6C013973-2509-6645-9F0D-F7A6FBE9A7B5}" type="presParOf" srcId="{F6C53A36-76FF-4F24-B07E-E3250F5DD0DF}" destId="{A817BBC0-1BA0-4994-BB2E-8FACA80AAAA3}" srcOrd="6" destOrd="0" presId="urn:microsoft.com/office/officeart/2018/2/layout/IconVerticalSolidList"/>
    <dgm:cxn modelId="{F7E18718-451C-DC4C-9C66-39677544018D}" type="presParOf" srcId="{A817BBC0-1BA0-4994-BB2E-8FACA80AAAA3}" destId="{36E9D46D-4362-4FC8-B268-19B6C662B35C}" srcOrd="0" destOrd="0" presId="urn:microsoft.com/office/officeart/2018/2/layout/IconVerticalSolidList"/>
    <dgm:cxn modelId="{0EFBBEA7-0B53-DC45-B171-F7A7B746BC99}" type="presParOf" srcId="{A817BBC0-1BA0-4994-BB2E-8FACA80AAAA3}" destId="{F806A7A3-1111-4CAC-8019-A07D2D1689D5}" srcOrd="1" destOrd="0" presId="urn:microsoft.com/office/officeart/2018/2/layout/IconVerticalSolidList"/>
    <dgm:cxn modelId="{9E191050-946D-7642-8054-7EEF13C01D2D}" type="presParOf" srcId="{A817BBC0-1BA0-4994-BB2E-8FACA80AAAA3}" destId="{EBBACE96-B192-4880-8D5A-74440E7217DA}" srcOrd="2" destOrd="0" presId="urn:microsoft.com/office/officeart/2018/2/layout/IconVerticalSolidList"/>
    <dgm:cxn modelId="{2E7D78C5-A87F-9543-9395-F47D6CB2DA4E}" type="presParOf" srcId="{A817BBC0-1BA0-4994-BB2E-8FACA80AAAA3}" destId="{B37297B7-8469-4449-AE97-C7469C7DC48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8C8F26-02E9-4581-A1C3-B958D52510A1}"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213F0B2C-1A92-450E-A1E1-2FE3020C1364}">
      <dgm:prSet/>
      <dgm:spPr/>
      <dgm:t>
        <a:bodyPr/>
        <a:lstStyle/>
        <a:p>
          <a:r>
            <a:rPr lang="da-DK" dirty="0"/>
            <a:t>Bekræfte hypotesen gennem datamanipulation</a:t>
          </a:r>
          <a:endParaRPr lang="en-US" dirty="0"/>
        </a:p>
      </dgm:t>
    </dgm:pt>
    <dgm:pt modelId="{DD2DAAA8-D020-48CC-875E-E22921E83B21}" type="parTrans" cxnId="{34D66531-F77C-4D72-A444-A78287B63FEB}">
      <dgm:prSet/>
      <dgm:spPr/>
      <dgm:t>
        <a:bodyPr/>
        <a:lstStyle/>
        <a:p>
          <a:endParaRPr lang="en-US"/>
        </a:p>
      </dgm:t>
    </dgm:pt>
    <dgm:pt modelId="{5F40799C-B59E-4AAE-B02D-499EB31F732E}" type="sibTrans" cxnId="{34D66531-F77C-4D72-A444-A78287B63FEB}">
      <dgm:prSet/>
      <dgm:spPr/>
      <dgm:t>
        <a:bodyPr/>
        <a:lstStyle/>
        <a:p>
          <a:endParaRPr lang="en-US"/>
        </a:p>
      </dgm:t>
    </dgm:pt>
    <dgm:pt modelId="{07978C7A-47D5-4B19-9CCB-A0ED225D6176}">
      <dgm:prSet/>
      <dgm:spPr/>
      <dgm:t>
        <a:bodyPr/>
        <a:lstStyle/>
        <a:p>
          <a:r>
            <a:rPr lang="da-DK"/>
            <a:t>Konsekvensetik</a:t>
          </a:r>
          <a:endParaRPr lang="en-US"/>
        </a:p>
      </dgm:t>
    </dgm:pt>
    <dgm:pt modelId="{60AA4E08-2D20-445F-B867-4EC1DD81FD09}" type="parTrans" cxnId="{459806EA-2013-4F79-9FCD-A0119E25502E}">
      <dgm:prSet/>
      <dgm:spPr/>
      <dgm:t>
        <a:bodyPr/>
        <a:lstStyle/>
        <a:p>
          <a:endParaRPr lang="en-US"/>
        </a:p>
      </dgm:t>
    </dgm:pt>
    <dgm:pt modelId="{556BB2B2-B471-4C29-BC0B-80233651FF94}" type="sibTrans" cxnId="{459806EA-2013-4F79-9FCD-A0119E25502E}">
      <dgm:prSet/>
      <dgm:spPr/>
      <dgm:t>
        <a:bodyPr/>
        <a:lstStyle/>
        <a:p>
          <a:endParaRPr lang="en-US"/>
        </a:p>
      </dgm:t>
    </dgm:pt>
    <dgm:pt modelId="{43512670-D02A-4A50-8518-FD3A09205F4D}">
      <dgm:prSet/>
      <dgm:spPr/>
      <dgm:t>
        <a:bodyPr/>
        <a:lstStyle/>
        <a:p>
          <a:r>
            <a:rPr lang="da-DK"/>
            <a:t>Immanuel Kant</a:t>
          </a:r>
          <a:endParaRPr lang="en-US"/>
        </a:p>
      </dgm:t>
    </dgm:pt>
    <dgm:pt modelId="{B3A10699-FC5B-4F8C-847D-6ECA1948FE14}" type="parTrans" cxnId="{36F344B1-650B-4C0F-9600-CF8127F3BEED}">
      <dgm:prSet/>
      <dgm:spPr/>
      <dgm:t>
        <a:bodyPr/>
        <a:lstStyle/>
        <a:p>
          <a:endParaRPr lang="en-US"/>
        </a:p>
      </dgm:t>
    </dgm:pt>
    <dgm:pt modelId="{9EED7D63-9495-42F1-9FF7-A18EE608BF03}" type="sibTrans" cxnId="{36F344B1-650B-4C0F-9600-CF8127F3BEED}">
      <dgm:prSet/>
      <dgm:spPr/>
      <dgm:t>
        <a:bodyPr/>
        <a:lstStyle/>
        <a:p>
          <a:endParaRPr lang="en-US"/>
        </a:p>
      </dgm:t>
    </dgm:pt>
    <dgm:pt modelId="{29F54208-6296-DF4E-8D7C-86F3F7274D89}" type="pres">
      <dgm:prSet presAssocID="{758C8F26-02E9-4581-A1C3-B958D52510A1}" presName="outerComposite" presStyleCnt="0">
        <dgm:presLayoutVars>
          <dgm:chMax val="5"/>
          <dgm:dir/>
          <dgm:resizeHandles val="exact"/>
        </dgm:presLayoutVars>
      </dgm:prSet>
      <dgm:spPr/>
    </dgm:pt>
    <dgm:pt modelId="{88944FE8-6D19-FF47-916D-BF668E9BE7E5}" type="pres">
      <dgm:prSet presAssocID="{758C8F26-02E9-4581-A1C3-B958D52510A1}" presName="dummyMaxCanvas" presStyleCnt="0">
        <dgm:presLayoutVars/>
      </dgm:prSet>
      <dgm:spPr/>
    </dgm:pt>
    <dgm:pt modelId="{4CB105C5-06A6-B041-AA98-2F8642AFB2C1}" type="pres">
      <dgm:prSet presAssocID="{758C8F26-02E9-4581-A1C3-B958D52510A1}" presName="ThreeNodes_1" presStyleLbl="node1" presStyleIdx="0" presStyleCnt="3">
        <dgm:presLayoutVars>
          <dgm:bulletEnabled val="1"/>
        </dgm:presLayoutVars>
      </dgm:prSet>
      <dgm:spPr/>
    </dgm:pt>
    <dgm:pt modelId="{8B9F2B97-C01A-F04A-B9A7-7E5FACA790B9}" type="pres">
      <dgm:prSet presAssocID="{758C8F26-02E9-4581-A1C3-B958D52510A1}" presName="ThreeNodes_2" presStyleLbl="node1" presStyleIdx="1" presStyleCnt="3">
        <dgm:presLayoutVars>
          <dgm:bulletEnabled val="1"/>
        </dgm:presLayoutVars>
      </dgm:prSet>
      <dgm:spPr/>
    </dgm:pt>
    <dgm:pt modelId="{5F575AB5-FD31-6A47-86DF-FFBF013A51A4}" type="pres">
      <dgm:prSet presAssocID="{758C8F26-02E9-4581-A1C3-B958D52510A1}" presName="ThreeNodes_3" presStyleLbl="node1" presStyleIdx="2" presStyleCnt="3">
        <dgm:presLayoutVars>
          <dgm:bulletEnabled val="1"/>
        </dgm:presLayoutVars>
      </dgm:prSet>
      <dgm:spPr/>
    </dgm:pt>
    <dgm:pt modelId="{786B2937-DDC8-DD4A-8E1B-258C9544A4E2}" type="pres">
      <dgm:prSet presAssocID="{758C8F26-02E9-4581-A1C3-B958D52510A1}" presName="ThreeConn_1-2" presStyleLbl="fgAccFollowNode1" presStyleIdx="0" presStyleCnt="2">
        <dgm:presLayoutVars>
          <dgm:bulletEnabled val="1"/>
        </dgm:presLayoutVars>
      </dgm:prSet>
      <dgm:spPr/>
    </dgm:pt>
    <dgm:pt modelId="{E864B1B7-983C-844D-90C5-0CE44EC75D38}" type="pres">
      <dgm:prSet presAssocID="{758C8F26-02E9-4581-A1C3-B958D52510A1}" presName="ThreeConn_2-3" presStyleLbl="fgAccFollowNode1" presStyleIdx="1" presStyleCnt="2">
        <dgm:presLayoutVars>
          <dgm:bulletEnabled val="1"/>
        </dgm:presLayoutVars>
      </dgm:prSet>
      <dgm:spPr/>
    </dgm:pt>
    <dgm:pt modelId="{316D20F7-5EF7-134B-974E-EECEC87DB095}" type="pres">
      <dgm:prSet presAssocID="{758C8F26-02E9-4581-A1C3-B958D52510A1}" presName="ThreeNodes_1_text" presStyleLbl="node1" presStyleIdx="2" presStyleCnt="3">
        <dgm:presLayoutVars>
          <dgm:bulletEnabled val="1"/>
        </dgm:presLayoutVars>
      </dgm:prSet>
      <dgm:spPr/>
    </dgm:pt>
    <dgm:pt modelId="{897720E4-6770-F044-A6AD-385B13C35551}" type="pres">
      <dgm:prSet presAssocID="{758C8F26-02E9-4581-A1C3-B958D52510A1}" presName="ThreeNodes_2_text" presStyleLbl="node1" presStyleIdx="2" presStyleCnt="3">
        <dgm:presLayoutVars>
          <dgm:bulletEnabled val="1"/>
        </dgm:presLayoutVars>
      </dgm:prSet>
      <dgm:spPr/>
    </dgm:pt>
    <dgm:pt modelId="{CF399CBD-1340-3D48-ABEE-12A90E624C74}" type="pres">
      <dgm:prSet presAssocID="{758C8F26-02E9-4581-A1C3-B958D52510A1}" presName="ThreeNodes_3_text" presStyleLbl="node1" presStyleIdx="2" presStyleCnt="3">
        <dgm:presLayoutVars>
          <dgm:bulletEnabled val="1"/>
        </dgm:presLayoutVars>
      </dgm:prSet>
      <dgm:spPr/>
    </dgm:pt>
  </dgm:ptLst>
  <dgm:cxnLst>
    <dgm:cxn modelId="{448B9517-90C5-074D-B473-8D8268921AC2}" type="presOf" srcId="{213F0B2C-1A92-450E-A1E1-2FE3020C1364}" destId="{4CB105C5-06A6-B041-AA98-2F8642AFB2C1}" srcOrd="0" destOrd="0" presId="urn:microsoft.com/office/officeart/2005/8/layout/vProcess5"/>
    <dgm:cxn modelId="{ACE55C20-1AD3-3E4B-91CA-5A19594FE488}" type="presOf" srcId="{556BB2B2-B471-4C29-BC0B-80233651FF94}" destId="{E864B1B7-983C-844D-90C5-0CE44EC75D38}" srcOrd="0" destOrd="0" presId="urn:microsoft.com/office/officeart/2005/8/layout/vProcess5"/>
    <dgm:cxn modelId="{34D66531-F77C-4D72-A444-A78287B63FEB}" srcId="{758C8F26-02E9-4581-A1C3-B958D52510A1}" destId="{213F0B2C-1A92-450E-A1E1-2FE3020C1364}" srcOrd="0" destOrd="0" parTransId="{DD2DAAA8-D020-48CC-875E-E22921E83B21}" sibTransId="{5F40799C-B59E-4AAE-B02D-499EB31F732E}"/>
    <dgm:cxn modelId="{7A825836-EFB3-C54A-9BC0-7591F1224C0E}" type="presOf" srcId="{213F0B2C-1A92-450E-A1E1-2FE3020C1364}" destId="{316D20F7-5EF7-134B-974E-EECEC87DB095}" srcOrd="1" destOrd="0" presId="urn:microsoft.com/office/officeart/2005/8/layout/vProcess5"/>
    <dgm:cxn modelId="{DF17544F-FB5B-F443-B364-0411FF1DEFD5}" type="presOf" srcId="{5F40799C-B59E-4AAE-B02D-499EB31F732E}" destId="{786B2937-DDC8-DD4A-8E1B-258C9544A4E2}" srcOrd="0" destOrd="0" presId="urn:microsoft.com/office/officeart/2005/8/layout/vProcess5"/>
    <dgm:cxn modelId="{C8ACAB78-6D62-8C41-8474-1453CE39F911}" type="presOf" srcId="{43512670-D02A-4A50-8518-FD3A09205F4D}" destId="{5F575AB5-FD31-6A47-86DF-FFBF013A51A4}" srcOrd="0" destOrd="0" presId="urn:microsoft.com/office/officeart/2005/8/layout/vProcess5"/>
    <dgm:cxn modelId="{5D868C7D-8949-C14A-A97A-693EF1B8E658}" type="presOf" srcId="{43512670-D02A-4A50-8518-FD3A09205F4D}" destId="{CF399CBD-1340-3D48-ABEE-12A90E624C74}" srcOrd="1" destOrd="0" presId="urn:microsoft.com/office/officeart/2005/8/layout/vProcess5"/>
    <dgm:cxn modelId="{36F344B1-650B-4C0F-9600-CF8127F3BEED}" srcId="{758C8F26-02E9-4581-A1C3-B958D52510A1}" destId="{43512670-D02A-4A50-8518-FD3A09205F4D}" srcOrd="2" destOrd="0" parTransId="{B3A10699-FC5B-4F8C-847D-6ECA1948FE14}" sibTransId="{9EED7D63-9495-42F1-9FF7-A18EE608BF03}"/>
    <dgm:cxn modelId="{361CE2BB-31C5-6940-825C-E84174681FC4}" type="presOf" srcId="{07978C7A-47D5-4B19-9CCB-A0ED225D6176}" destId="{8B9F2B97-C01A-F04A-B9A7-7E5FACA790B9}" srcOrd="0" destOrd="0" presId="urn:microsoft.com/office/officeart/2005/8/layout/vProcess5"/>
    <dgm:cxn modelId="{2CDFD9D2-3969-F746-A871-1F3193DFE275}" type="presOf" srcId="{758C8F26-02E9-4581-A1C3-B958D52510A1}" destId="{29F54208-6296-DF4E-8D7C-86F3F7274D89}" srcOrd="0" destOrd="0" presId="urn:microsoft.com/office/officeart/2005/8/layout/vProcess5"/>
    <dgm:cxn modelId="{26A680E1-EF1B-B748-8832-D328DEE8D6C4}" type="presOf" srcId="{07978C7A-47D5-4B19-9CCB-A0ED225D6176}" destId="{897720E4-6770-F044-A6AD-385B13C35551}" srcOrd="1" destOrd="0" presId="urn:microsoft.com/office/officeart/2005/8/layout/vProcess5"/>
    <dgm:cxn modelId="{459806EA-2013-4F79-9FCD-A0119E25502E}" srcId="{758C8F26-02E9-4581-A1C3-B958D52510A1}" destId="{07978C7A-47D5-4B19-9CCB-A0ED225D6176}" srcOrd="1" destOrd="0" parTransId="{60AA4E08-2D20-445F-B867-4EC1DD81FD09}" sibTransId="{556BB2B2-B471-4C29-BC0B-80233651FF94}"/>
    <dgm:cxn modelId="{482CF04E-7071-0443-B115-D12C2B40B2AA}" type="presParOf" srcId="{29F54208-6296-DF4E-8D7C-86F3F7274D89}" destId="{88944FE8-6D19-FF47-916D-BF668E9BE7E5}" srcOrd="0" destOrd="0" presId="urn:microsoft.com/office/officeart/2005/8/layout/vProcess5"/>
    <dgm:cxn modelId="{08D0E8AD-E018-324A-856F-55C7992388AF}" type="presParOf" srcId="{29F54208-6296-DF4E-8D7C-86F3F7274D89}" destId="{4CB105C5-06A6-B041-AA98-2F8642AFB2C1}" srcOrd="1" destOrd="0" presId="urn:microsoft.com/office/officeart/2005/8/layout/vProcess5"/>
    <dgm:cxn modelId="{A1A31099-6557-E740-807A-2DDDFC22A047}" type="presParOf" srcId="{29F54208-6296-DF4E-8D7C-86F3F7274D89}" destId="{8B9F2B97-C01A-F04A-B9A7-7E5FACA790B9}" srcOrd="2" destOrd="0" presId="urn:microsoft.com/office/officeart/2005/8/layout/vProcess5"/>
    <dgm:cxn modelId="{CB7EA711-B6DA-2146-87A9-130521CE992F}" type="presParOf" srcId="{29F54208-6296-DF4E-8D7C-86F3F7274D89}" destId="{5F575AB5-FD31-6A47-86DF-FFBF013A51A4}" srcOrd="3" destOrd="0" presId="urn:microsoft.com/office/officeart/2005/8/layout/vProcess5"/>
    <dgm:cxn modelId="{99A981C7-0474-AE41-8E70-3EC3D61C9557}" type="presParOf" srcId="{29F54208-6296-DF4E-8D7C-86F3F7274D89}" destId="{786B2937-DDC8-DD4A-8E1B-258C9544A4E2}" srcOrd="4" destOrd="0" presId="urn:microsoft.com/office/officeart/2005/8/layout/vProcess5"/>
    <dgm:cxn modelId="{563C0D8E-2C34-AE4E-A30C-F47949B5A841}" type="presParOf" srcId="{29F54208-6296-DF4E-8D7C-86F3F7274D89}" destId="{E864B1B7-983C-844D-90C5-0CE44EC75D38}" srcOrd="5" destOrd="0" presId="urn:microsoft.com/office/officeart/2005/8/layout/vProcess5"/>
    <dgm:cxn modelId="{62363152-6DDC-5741-ADB3-6C1E133CDF0D}" type="presParOf" srcId="{29F54208-6296-DF4E-8D7C-86F3F7274D89}" destId="{316D20F7-5EF7-134B-974E-EECEC87DB095}" srcOrd="6" destOrd="0" presId="urn:microsoft.com/office/officeart/2005/8/layout/vProcess5"/>
    <dgm:cxn modelId="{870D6972-CFDA-454F-86A7-7B7A751AC0FA}" type="presParOf" srcId="{29F54208-6296-DF4E-8D7C-86F3F7274D89}" destId="{897720E4-6770-F044-A6AD-385B13C35551}" srcOrd="7" destOrd="0" presId="urn:microsoft.com/office/officeart/2005/8/layout/vProcess5"/>
    <dgm:cxn modelId="{F7C127FA-6929-204F-801A-54844B8B23BB}" type="presParOf" srcId="{29F54208-6296-DF4E-8D7C-86F3F7274D89}" destId="{CF399CBD-1340-3D48-ABEE-12A90E624C74}"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7ABEE-7966-EF45-8C7E-B88CECD7B709}">
      <dsp:nvSpPr>
        <dsp:cNvPr id="0" name=""/>
        <dsp:cNvSpPr/>
      </dsp:nvSpPr>
      <dsp:spPr>
        <a:xfrm>
          <a:off x="0" y="421"/>
          <a:ext cx="9905999" cy="0"/>
        </a:xfrm>
        <a:prstGeom prst="lin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DE25894-80FB-F645-B225-70BB1EBC5C24}">
      <dsp:nvSpPr>
        <dsp:cNvPr id="0" name=""/>
        <dsp:cNvSpPr/>
      </dsp:nvSpPr>
      <dsp:spPr>
        <a:xfrm>
          <a:off x="0" y="421"/>
          <a:ext cx="9905999" cy="49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a-DK" sz="2400" kern="1200" dirty="0"/>
            <a:t>Data science modellen</a:t>
          </a:r>
          <a:endParaRPr lang="en-US" sz="2400" kern="1200" dirty="0"/>
        </a:p>
      </dsp:txBody>
      <dsp:txXfrm>
        <a:off x="0" y="421"/>
        <a:ext cx="9905999" cy="493365"/>
      </dsp:txXfrm>
    </dsp:sp>
    <dsp:sp modelId="{F6189390-DDCB-DF49-844C-A60FEC270177}">
      <dsp:nvSpPr>
        <dsp:cNvPr id="0" name=""/>
        <dsp:cNvSpPr/>
      </dsp:nvSpPr>
      <dsp:spPr>
        <a:xfrm>
          <a:off x="0" y="493786"/>
          <a:ext cx="9905999"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7EE39CC-8E30-184A-A532-347A566584BE}">
      <dsp:nvSpPr>
        <dsp:cNvPr id="0" name=""/>
        <dsp:cNvSpPr/>
      </dsp:nvSpPr>
      <dsp:spPr>
        <a:xfrm>
          <a:off x="0" y="493786"/>
          <a:ext cx="9905999" cy="49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a-DK" sz="2400" kern="1200" dirty="0"/>
            <a:t>Dataindsamlingsproces</a:t>
          </a:r>
          <a:endParaRPr lang="en-US" sz="2400" kern="1200" dirty="0"/>
        </a:p>
      </dsp:txBody>
      <dsp:txXfrm>
        <a:off x="0" y="493786"/>
        <a:ext cx="9905999" cy="493365"/>
      </dsp:txXfrm>
    </dsp:sp>
    <dsp:sp modelId="{A5C4CDCD-9EB7-4D41-A461-1B4C81FB3830}">
      <dsp:nvSpPr>
        <dsp:cNvPr id="0" name=""/>
        <dsp:cNvSpPr/>
      </dsp:nvSpPr>
      <dsp:spPr>
        <a:xfrm>
          <a:off x="0" y="987151"/>
          <a:ext cx="9905999" cy="0"/>
        </a:xfrm>
        <a:prstGeom prst="line">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40E2839-9631-8942-8ECA-D38269F0EA12}">
      <dsp:nvSpPr>
        <dsp:cNvPr id="0" name=""/>
        <dsp:cNvSpPr/>
      </dsp:nvSpPr>
      <dsp:spPr>
        <a:xfrm>
          <a:off x="0" y="987151"/>
          <a:ext cx="9905999" cy="49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a-DK" sz="2400" kern="1200" dirty="0"/>
            <a:t>Kvinder versus Mænd</a:t>
          </a:r>
          <a:endParaRPr lang="en-US" sz="2400" kern="1200" dirty="0"/>
        </a:p>
      </dsp:txBody>
      <dsp:txXfrm>
        <a:off x="0" y="987151"/>
        <a:ext cx="9905999" cy="493365"/>
      </dsp:txXfrm>
    </dsp:sp>
    <dsp:sp modelId="{9CB03A37-7625-4247-B2D9-4FD192E5F87D}">
      <dsp:nvSpPr>
        <dsp:cNvPr id="0" name=""/>
        <dsp:cNvSpPr/>
      </dsp:nvSpPr>
      <dsp:spPr>
        <a:xfrm>
          <a:off x="0" y="1480516"/>
          <a:ext cx="9905999" cy="0"/>
        </a:xfrm>
        <a:prstGeom prst="lin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A974226-7301-1B45-96A6-8CDF4EC6D0E8}">
      <dsp:nvSpPr>
        <dsp:cNvPr id="0" name=""/>
        <dsp:cNvSpPr/>
      </dsp:nvSpPr>
      <dsp:spPr>
        <a:xfrm>
          <a:off x="0" y="1480516"/>
          <a:ext cx="9905999" cy="49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a-DK" sz="2400" kern="1200" dirty="0" err="1"/>
            <a:t>Freeze</a:t>
          </a:r>
          <a:r>
            <a:rPr lang="da-DK" sz="2400" kern="1200" dirty="0"/>
            <a:t>-Frames</a:t>
          </a:r>
          <a:endParaRPr lang="en-US" sz="2400" kern="1200" dirty="0"/>
        </a:p>
      </dsp:txBody>
      <dsp:txXfrm>
        <a:off x="0" y="1480516"/>
        <a:ext cx="9905999" cy="493365"/>
      </dsp:txXfrm>
    </dsp:sp>
    <dsp:sp modelId="{B164F82C-FFBD-A14B-97E9-9DF06526D967}">
      <dsp:nvSpPr>
        <dsp:cNvPr id="0" name=""/>
        <dsp:cNvSpPr/>
      </dsp:nvSpPr>
      <dsp:spPr>
        <a:xfrm>
          <a:off x="0" y="1973882"/>
          <a:ext cx="9905999" cy="0"/>
        </a:xfrm>
        <a:prstGeom prst="line">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0E42A19-7CB4-3949-BEC3-FB754382FBCA}">
      <dsp:nvSpPr>
        <dsp:cNvPr id="0" name=""/>
        <dsp:cNvSpPr/>
      </dsp:nvSpPr>
      <dsp:spPr>
        <a:xfrm>
          <a:off x="0" y="1973882"/>
          <a:ext cx="9905999" cy="49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a-DK" sz="2400" kern="1200" noProof="0" dirty="0"/>
            <a:t>Burde spilleren aflevere i stedet for at skyde?</a:t>
          </a:r>
        </a:p>
      </dsp:txBody>
      <dsp:txXfrm>
        <a:off x="0" y="1973882"/>
        <a:ext cx="9905999" cy="493365"/>
      </dsp:txXfrm>
    </dsp:sp>
    <dsp:sp modelId="{64531AE0-1597-C74E-9124-D9B65EEFCED2}">
      <dsp:nvSpPr>
        <dsp:cNvPr id="0" name=""/>
        <dsp:cNvSpPr/>
      </dsp:nvSpPr>
      <dsp:spPr>
        <a:xfrm>
          <a:off x="0" y="2467247"/>
          <a:ext cx="9905999" cy="0"/>
        </a:xfrm>
        <a:prstGeom prst="lin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A1B87A3-5515-A749-9B46-B383895EAD17}">
      <dsp:nvSpPr>
        <dsp:cNvPr id="0" name=""/>
        <dsp:cNvSpPr/>
      </dsp:nvSpPr>
      <dsp:spPr>
        <a:xfrm>
          <a:off x="0" y="2467247"/>
          <a:ext cx="9905999" cy="49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a-DK" sz="2400" kern="1200" dirty="0"/>
            <a:t>Etik</a:t>
          </a:r>
          <a:endParaRPr lang="en-US" sz="2400" kern="1200" dirty="0"/>
        </a:p>
      </dsp:txBody>
      <dsp:txXfrm>
        <a:off x="0" y="2467247"/>
        <a:ext cx="9905999" cy="493365"/>
      </dsp:txXfrm>
    </dsp:sp>
    <dsp:sp modelId="{590C3E95-7F0A-824A-AF7F-E7D2BD08FCB7}">
      <dsp:nvSpPr>
        <dsp:cNvPr id="0" name=""/>
        <dsp:cNvSpPr/>
      </dsp:nvSpPr>
      <dsp:spPr>
        <a:xfrm>
          <a:off x="0" y="2960612"/>
          <a:ext cx="9905999"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9F4F11A-970F-4D45-979F-2F358B408CE7}">
      <dsp:nvSpPr>
        <dsp:cNvPr id="0" name=""/>
        <dsp:cNvSpPr/>
      </dsp:nvSpPr>
      <dsp:spPr>
        <a:xfrm>
          <a:off x="0" y="2960612"/>
          <a:ext cx="9905999" cy="49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a-DK" sz="2400" kern="1200" dirty="0"/>
            <a:t>Immanuel Kant</a:t>
          </a:r>
          <a:endParaRPr lang="en-US" sz="2400" kern="1200" dirty="0"/>
        </a:p>
      </dsp:txBody>
      <dsp:txXfrm>
        <a:off x="0" y="2960612"/>
        <a:ext cx="9905999" cy="4933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F485A-119B-E346-A2FA-89957CC18AFE}">
      <dsp:nvSpPr>
        <dsp:cNvPr id="0" name=""/>
        <dsp:cNvSpPr/>
      </dsp:nvSpPr>
      <dsp:spPr>
        <a:xfrm>
          <a:off x="0" y="539743"/>
          <a:ext cx="2786062" cy="1769149"/>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F19EF9E-B585-8440-B608-C086FA760B24}">
      <dsp:nvSpPr>
        <dsp:cNvPr id="0" name=""/>
        <dsp:cNvSpPr/>
      </dsp:nvSpPr>
      <dsp:spPr>
        <a:xfrm>
          <a:off x="309562" y="833827"/>
          <a:ext cx="2786062" cy="1769149"/>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err="1"/>
            <a:t>StatsBomb</a:t>
          </a:r>
          <a:r>
            <a:rPr lang="da-DK" sz="1600" kern="1200" dirty="0"/>
            <a:t> Open API</a:t>
          </a:r>
        </a:p>
        <a:p>
          <a:pPr marL="0" lvl="0" indent="0" algn="ctr" defTabSz="711200">
            <a:lnSpc>
              <a:spcPct val="90000"/>
            </a:lnSpc>
            <a:spcBef>
              <a:spcPct val="0"/>
            </a:spcBef>
            <a:spcAft>
              <a:spcPct val="35000"/>
            </a:spcAft>
            <a:buNone/>
          </a:pPr>
          <a:endParaRPr lang="da-DK" sz="1600" kern="1200" dirty="0"/>
        </a:p>
        <a:p>
          <a:pPr marL="0" lvl="0" indent="0" algn="ctr" defTabSz="711200">
            <a:lnSpc>
              <a:spcPct val="90000"/>
            </a:lnSpc>
            <a:spcBef>
              <a:spcPct val="0"/>
            </a:spcBef>
            <a:spcAft>
              <a:spcPct val="35000"/>
            </a:spcAft>
            <a:buNone/>
          </a:pPr>
          <a:r>
            <a:rPr lang="da-DK" sz="1600" kern="1200"/>
            <a:t>VM-slutrunde</a:t>
          </a:r>
          <a:endParaRPr lang="da-DK" sz="1600" kern="1200" dirty="0"/>
        </a:p>
      </dsp:txBody>
      <dsp:txXfrm>
        <a:off x="361379" y="885644"/>
        <a:ext cx="2682428" cy="1665515"/>
      </dsp:txXfrm>
    </dsp:sp>
    <dsp:sp modelId="{83967286-215C-7048-ADC3-8ACFD9754890}">
      <dsp:nvSpPr>
        <dsp:cNvPr id="0" name=""/>
        <dsp:cNvSpPr/>
      </dsp:nvSpPr>
      <dsp:spPr>
        <a:xfrm>
          <a:off x="3405187" y="539743"/>
          <a:ext cx="2786062" cy="1769149"/>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96FFA8-510E-7642-9B79-1434F99B7970}">
      <dsp:nvSpPr>
        <dsp:cNvPr id="0" name=""/>
        <dsp:cNvSpPr/>
      </dsp:nvSpPr>
      <dsp:spPr>
        <a:xfrm>
          <a:off x="3714749" y="833827"/>
          <a:ext cx="2786062" cy="1769149"/>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Aggregere &amp; renser eventdata (skud)</a:t>
          </a:r>
        </a:p>
        <a:p>
          <a:pPr marL="0" lvl="0" indent="0" algn="ctr" defTabSz="711200">
            <a:lnSpc>
              <a:spcPct val="90000"/>
            </a:lnSpc>
            <a:spcBef>
              <a:spcPct val="0"/>
            </a:spcBef>
            <a:spcAft>
              <a:spcPct val="35000"/>
            </a:spcAft>
            <a:buNone/>
          </a:pPr>
          <a:endParaRPr lang="da-DK" sz="1600" kern="1200" dirty="0"/>
        </a:p>
        <a:p>
          <a:pPr marL="0" lvl="0" indent="0" algn="ctr" defTabSz="711200">
            <a:lnSpc>
              <a:spcPct val="90000"/>
            </a:lnSpc>
            <a:spcBef>
              <a:spcPct val="0"/>
            </a:spcBef>
            <a:spcAft>
              <a:spcPct val="35000"/>
            </a:spcAft>
            <a:buNone/>
          </a:pPr>
          <a:r>
            <a:rPr lang="da-DK" sz="1600" kern="1200" dirty="0"/>
            <a:t>Opretter funktion til at generere polygon trekanter</a:t>
          </a:r>
        </a:p>
      </dsp:txBody>
      <dsp:txXfrm>
        <a:off x="3766566" y="885644"/>
        <a:ext cx="2682428" cy="1665515"/>
      </dsp:txXfrm>
    </dsp:sp>
    <dsp:sp modelId="{F0647356-29B1-C144-8B6A-5976FA3973F9}">
      <dsp:nvSpPr>
        <dsp:cNvPr id="0" name=""/>
        <dsp:cNvSpPr/>
      </dsp:nvSpPr>
      <dsp:spPr>
        <a:xfrm>
          <a:off x="6810375" y="539743"/>
          <a:ext cx="2786062" cy="1769149"/>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83236F-733F-D844-ADD5-C74F3EFDEBE3}">
      <dsp:nvSpPr>
        <dsp:cNvPr id="0" name=""/>
        <dsp:cNvSpPr/>
      </dsp:nvSpPr>
      <dsp:spPr>
        <a:xfrm>
          <a:off x="7119937" y="833827"/>
          <a:ext cx="2786062" cy="1769149"/>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Visualisering af beskrivende statistik</a:t>
          </a:r>
        </a:p>
        <a:p>
          <a:pPr marL="0" lvl="0" indent="0" algn="ctr" defTabSz="711200">
            <a:lnSpc>
              <a:spcPct val="90000"/>
            </a:lnSpc>
            <a:spcBef>
              <a:spcPct val="0"/>
            </a:spcBef>
            <a:spcAft>
              <a:spcPct val="35000"/>
            </a:spcAft>
            <a:buNone/>
          </a:pPr>
          <a:endParaRPr lang="da-DK" sz="1600" kern="1200" dirty="0"/>
        </a:p>
        <a:p>
          <a:pPr marL="0" lvl="0" indent="0" algn="ctr" defTabSz="711200">
            <a:lnSpc>
              <a:spcPct val="90000"/>
            </a:lnSpc>
            <a:spcBef>
              <a:spcPct val="0"/>
            </a:spcBef>
            <a:spcAft>
              <a:spcPct val="35000"/>
            </a:spcAft>
            <a:buNone/>
          </a:pPr>
          <a:r>
            <a:rPr lang="da-DK" sz="1600" kern="1200" dirty="0"/>
            <a:t>Visualisering af </a:t>
          </a:r>
          <a:r>
            <a:rPr lang="da-DK" sz="1600" kern="1200" dirty="0" err="1"/>
            <a:t>Freeze</a:t>
          </a:r>
          <a:r>
            <a:rPr lang="da-DK" sz="1600" kern="1200" dirty="0"/>
            <a:t>-Frames</a:t>
          </a:r>
          <a:endParaRPr lang="en-US" sz="1600" kern="1200" dirty="0"/>
        </a:p>
      </dsp:txBody>
      <dsp:txXfrm>
        <a:off x="7171754" y="885644"/>
        <a:ext cx="2682428" cy="16655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77EC7-F067-40C3-9CAC-CC7E8EEA36AB}">
      <dsp:nvSpPr>
        <dsp:cNvPr id="0" name=""/>
        <dsp:cNvSpPr/>
      </dsp:nvSpPr>
      <dsp:spPr>
        <a:xfrm>
          <a:off x="789151" y="802699"/>
          <a:ext cx="1069458" cy="106945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FDB0E3-36ED-4ED8-B0DC-799969B50827}">
      <dsp:nvSpPr>
        <dsp:cNvPr id="0" name=""/>
        <dsp:cNvSpPr/>
      </dsp:nvSpPr>
      <dsp:spPr>
        <a:xfrm>
          <a:off x="135594" y="2188081"/>
          <a:ext cx="23765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a-DK" sz="2600" kern="1200" dirty="0"/>
            <a:t>Afleveringer</a:t>
          </a:r>
          <a:endParaRPr lang="en-US" sz="2600" kern="1200" dirty="0"/>
        </a:p>
      </dsp:txBody>
      <dsp:txXfrm>
        <a:off x="135594" y="2188081"/>
        <a:ext cx="2376574" cy="720000"/>
      </dsp:txXfrm>
    </dsp:sp>
    <dsp:sp modelId="{D041D442-3E7F-46E9-B1ED-0BA1CB9A31D3}">
      <dsp:nvSpPr>
        <dsp:cNvPr id="0" name=""/>
        <dsp:cNvSpPr/>
      </dsp:nvSpPr>
      <dsp:spPr>
        <a:xfrm>
          <a:off x="3509823" y="802699"/>
          <a:ext cx="1069458" cy="1069458"/>
        </a:xfrm>
        <a:prstGeom prst="rect">
          <a:avLst/>
        </a:prstGeom>
        <a:blipFill rotWithShape="1">
          <a:blip xmlns:r="http://schemas.openxmlformats.org/officeDocument/2006/relationships" r:embed="rId3">
            <a:lum bright="70000" contrast="-70000"/>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ADA0EB-3C0F-467C-B8BA-B70BF29BE51B}">
      <dsp:nvSpPr>
        <dsp:cNvPr id="0" name=""/>
        <dsp:cNvSpPr/>
      </dsp:nvSpPr>
      <dsp:spPr>
        <a:xfrm>
          <a:off x="2864186" y="2188081"/>
          <a:ext cx="23765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a-DK" sz="2600" kern="1200" dirty="0"/>
            <a:t>Skud</a:t>
          </a:r>
          <a:endParaRPr lang="en-US" sz="2600" kern="1200" dirty="0"/>
        </a:p>
      </dsp:txBody>
      <dsp:txXfrm>
        <a:off x="2864186" y="2188081"/>
        <a:ext cx="2376574" cy="720000"/>
      </dsp:txXfrm>
    </dsp:sp>
    <dsp:sp modelId="{566410BD-E05B-F545-8741-195EE0565E70}">
      <dsp:nvSpPr>
        <dsp:cNvPr id="0" name=""/>
        <dsp:cNvSpPr/>
      </dsp:nvSpPr>
      <dsp:spPr>
        <a:xfrm>
          <a:off x="6374101" y="802699"/>
          <a:ext cx="1069458" cy="106945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E7EE30-DED5-7C42-B676-0B1F51990406}">
      <dsp:nvSpPr>
        <dsp:cNvPr id="0" name=""/>
        <dsp:cNvSpPr/>
      </dsp:nvSpPr>
      <dsp:spPr>
        <a:xfrm>
          <a:off x="5720543" y="2188081"/>
          <a:ext cx="23765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a-DK" sz="2600" kern="1200" dirty="0"/>
            <a:t>Udfald af kort</a:t>
          </a:r>
          <a:endParaRPr lang="en-US" sz="2600" kern="1200" dirty="0"/>
        </a:p>
      </dsp:txBody>
      <dsp:txXfrm>
        <a:off x="5720543" y="2188081"/>
        <a:ext cx="2376574" cy="720000"/>
      </dsp:txXfrm>
    </dsp:sp>
    <dsp:sp modelId="{491C80FC-23A9-1F45-9F3C-384BCD1D154F}">
      <dsp:nvSpPr>
        <dsp:cNvPr id="0" name=""/>
        <dsp:cNvSpPr/>
      </dsp:nvSpPr>
      <dsp:spPr>
        <a:xfrm>
          <a:off x="9166575" y="802699"/>
          <a:ext cx="1069458" cy="106945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accent1">
              <a:alpha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85297-AC04-1545-A6BE-AC456E799D9F}">
      <dsp:nvSpPr>
        <dsp:cNvPr id="0" name=""/>
        <dsp:cNvSpPr/>
      </dsp:nvSpPr>
      <dsp:spPr>
        <a:xfrm>
          <a:off x="8513017" y="2188081"/>
          <a:ext cx="23765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a-DK" sz="2600" kern="1200" dirty="0"/>
            <a:t>Disciplinære handlinger</a:t>
          </a:r>
        </a:p>
      </dsp:txBody>
      <dsp:txXfrm>
        <a:off x="8513017" y="2188081"/>
        <a:ext cx="2376574"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A7D1C-DFE9-45E0-90AA-839E38C2E418}">
      <dsp:nvSpPr>
        <dsp:cNvPr id="0" name=""/>
        <dsp:cNvSpPr/>
      </dsp:nvSpPr>
      <dsp:spPr>
        <a:xfrm>
          <a:off x="0" y="1954"/>
          <a:ext cx="5751237" cy="990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D43FD-2BF9-47BE-B6C9-0C6AF8F4F2BC}">
      <dsp:nvSpPr>
        <dsp:cNvPr id="0" name=""/>
        <dsp:cNvSpPr/>
      </dsp:nvSpPr>
      <dsp:spPr>
        <a:xfrm>
          <a:off x="299609" y="224804"/>
          <a:ext cx="544745" cy="54474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31719F-EED1-469B-A3D4-70C9C043D79D}">
      <dsp:nvSpPr>
        <dsp:cNvPr id="0" name=""/>
        <dsp:cNvSpPr/>
      </dsp:nvSpPr>
      <dsp:spPr>
        <a:xfrm>
          <a:off x="1143965" y="1954"/>
          <a:ext cx="4607271" cy="99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22" tIns="104822" rIns="104822" bIns="104822" numCol="1" spcCol="1270" anchor="ctr" anchorCtr="0">
          <a:noAutofit/>
        </a:bodyPr>
        <a:lstStyle/>
        <a:p>
          <a:pPr marL="0" lvl="0" indent="0" algn="l" defTabSz="800100">
            <a:lnSpc>
              <a:spcPct val="100000"/>
            </a:lnSpc>
            <a:spcBef>
              <a:spcPct val="0"/>
            </a:spcBef>
            <a:spcAft>
              <a:spcPct val="35000"/>
            </a:spcAft>
            <a:buNone/>
          </a:pPr>
          <a:r>
            <a:rPr lang="da-DK" sz="1800" kern="1200" dirty="0">
              <a:solidFill>
                <a:schemeClr val="bg1"/>
              </a:solidFill>
            </a:rPr>
            <a:t>Forskel på kompetenthed</a:t>
          </a:r>
          <a:endParaRPr lang="en-US" sz="1800" kern="1200" dirty="0">
            <a:solidFill>
              <a:schemeClr val="bg1"/>
            </a:solidFill>
          </a:endParaRPr>
        </a:p>
      </dsp:txBody>
      <dsp:txXfrm>
        <a:off x="1143965" y="1954"/>
        <a:ext cx="4607271" cy="990446"/>
      </dsp:txXfrm>
    </dsp:sp>
    <dsp:sp modelId="{CBDD2350-A320-4838-9C7B-D08C32E0B23E}">
      <dsp:nvSpPr>
        <dsp:cNvPr id="0" name=""/>
        <dsp:cNvSpPr/>
      </dsp:nvSpPr>
      <dsp:spPr>
        <a:xfrm>
          <a:off x="0" y="1240012"/>
          <a:ext cx="5751237" cy="990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584DA5-CB90-4306-AF56-CCFC25192B9D}">
      <dsp:nvSpPr>
        <dsp:cNvPr id="0" name=""/>
        <dsp:cNvSpPr/>
      </dsp:nvSpPr>
      <dsp:spPr>
        <a:xfrm>
          <a:off x="299609" y="1462862"/>
          <a:ext cx="544745" cy="544745"/>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31C006-3D4C-4F4F-A928-AF020744E70C}">
      <dsp:nvSpPr>
        <dsp:cNvPr id="0" name=""/>
        <dsp:cNvSpPr/>
      </dsp:nvSpPr>
      <dsp:spPr>
        <a:xfrm>
          <a:off x="1143965" y="1240012"/>
          <a:ext cx="4607271" cy="99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22" tIns="104822" rIns="104822" bIns="104822" numCol="1" spcCol="1270" anchor="ctr" anchorCtr="0">
          <a:noAutofit/>
        </a:bodyPr>
        <a:lstStyle/>
        <a:p>
          <a:pPr marL="0" lvl="0" indent="0" algn="l" defTabSz="800100">
            <a:lnSpc>
              <a:spcPct val="100000"/>
            </a:lnSpc>
            <a:spcBef>
              <a:spcPct val="0"/>
            </a:spcBef>
            <a:spcAft>
              <a:spcPct val="35000"/>
            </a:spcAft>
            <a:buNone/>
          </a:pPr>
          <a:r>
            <a:rPr lang="da-DK" sz="1800" kern="1200" noProof="0" dirty="0">
              <a:solidFill>
                <a:schemeClr val="bg1"/>
              </a:solidFill>
            </a:rPr>
            <a:t>Mænd er overlegen ift. præcision</a:t>
          </a:r>
        </a:p>
      </dsp:txBody>
      <dsp:txXfrm>
        <a:off x="1143965" y="1240012"/>
        <a:ext cx="4607271" cy="990446"/>
      </dsp:txXfrm>
    </dsp:sp>
    <dsp:sp modelId="{6CB4D215-6AE5-4304-AEAD-1CC463C31856}">
      <dsp:nvSpPr>
        <dsp:cNvPr id="0" name=""/>
        <dsp:cNvSpPr/>
      </dsp:nvSpPr>
      <dsp:spPr>
        <a:xfrm>
          <a:off x="0" y="2478069"/>
          <a:ext cx="5751237" cy="990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6740F-5B46-43E6-B0F3-A3597B2F3D68}">
      <dsp:nvSpPr>
        <dsp:cNvPr id="0" name=""/>
        <dsp:cNvSpPr/>
      </dsp:nvSpPr>
      <dsp:spPr>
        <a:xfrm>
          <a:off x="299609" y="2700920"/>
          <a:ext cx="544745" cy="544745"/>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E343C8-B6A6-4834-AFAC-E436EFADC8F0}">
      <dsp:nvSpPr>
        <dsp:cNvPr id="0" name=""/>
        <dsp:cNvSpPr/>
      </dsp:nvSpPr>
      <dsp:spPr>
        <a:xfrm>
          <a:off x="1143965" y="2478069"/>
          <a:ext cx="4607271" cy="99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22" tIns="104822" rIns="104822" bIns="104822" numCol="1" spcCol="1270" anchor="ctr" anchorCtr="0">
          <a:noAutofit/>
        </a:bodyPr>
        <a:lstStyle/>
        <a:p>
          <a:pPr marL="0" lvl="0" indent="0" algn="l" defTabSz="800100">
            <a:lnSpc>
              <a:spcPct val="100000"/>
            </a:lnSpc>
            <a:spcBef>
              <a:spcPct val="0"/>
            </a:spcBef>
            <a:spcAft>
              <a:spcPct val="35000"/>
            </a:spcAft>
            <a:buNone/>
          </a:pPr>
          <a:r>
            <a:rPr lang="da-DK" sz="1800" kern="1200" noProof="0" dirty="0">
              <a:solidFill>
                <a:schemeClr val="bg1"/>
              </a:solidFill>
            </a:rPr>
            <a:t>En forseelse begået af en herrespiller, resultere oftere til et kort end det gør hos kvinderne</a:t>
          </a:r>
        </a:p>
      </dsp:txBody>
      <dsp:txXfrm>
        <a:off x="1143965" y="2478069"/>
        <a:ext cx="4607271" cy="990446"/>
      </dsp:txXfrm>
    </dsp:sp>
    <dsp:sp modelId="{36E9D46D-4362-4FC8-B268-19B6C662B35C}">
      <dsp:nvSpPr>
        <dsp:cNvPr id="0" name=""/>
        <dsp:cNvSpPr/>
      </dsp:nvSpPr>
      <dsp:spPr>
        <a:xfrm>
          <a:off x="0" y="3716127"/>
          <a:ext cx="5751237" cy="990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6A7A3-1111-4CAC-8019-A07D2D1689D5}">
      <dsp:nvSpPr>
        <dsp:cNvPr id="0" name=""/>
        <dsp:cNvSpPr/>
      </dsp:nvSpPr>
      <dsp:spPr>
        <a:xfrm>
          <a:off x="299609" y="3938977"/>
          <a:ext cx="544745" cy="544745"/>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297B7-8469-4449-AE97-C7469C7DC48B}">
      <dsp:nvSpPr>
        <dsp:cNvPr id="0" name=""/>
        <dsp:cNvSpPr/>
      </dsp:nvSpPr>
      <dsp:spPr>
        <a:xfrm>
          <a:off x="1143965" y="3716127"/>
          <a:ext cx="4607271" cy="99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22" tIns="104822" rIns="104822" bIns="104822" numCol="1" spcCol="1270" anchor="ctr" anchorCtr="0">
          <a:noAutofit/>
        </a:bodyPr>
        <a:lstStyle/>
        <a:p>
          <a:pPr marL="0" lvl="0" indent="0" algn="l" defTabSz="800100">
            <a:lnSpc>
              <a:spcPct val="100000"/>
            </a:lnSpc>
            <a:spcBef>
              <a:spcPct val="0"/>
            </a:spcBef>
            <a:spcAft>
              <a:spcPct val="35000"/>
            </a:spcAft>
            <a:buNone/>
          </a:pPr>
          <a:r>
            <a:rPr lang="da-DK" sz="1800" kern="1200" dirty="0">
              <a:solidFill>
                <a:schemeClr val="bg1"/>
              </a:solidFill>
            </a:rPr>
            <a:t>Resultat af analyse = Der er forskel på mænd og kvinder</a:t>
          </a:r>
          <a:endParaRPr lang="en-US" sz="1800" kern="1200" dirty="0">
            <a:solidFill>
              <a:schemeClr val="bg1"/>
            </a:solidFill>
          </a:endParaRPr>
        </a:p>
      </dsp:txBody>
      <dsp:txXfrm>
        <a:off x="1143965" y="3716127"/>
        <a:ext cx="4607271" cy="9904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105C5-06A6-B041-AA98-2F8642AFB2C1}">
      <dsp:nvSpPr>
        <dsp:cNvPr id="0" name=""/>
        <dsp:cNvSpPr/>
      </dsp:nvSpPr>
      <dsp:spPr>
        <a:xfrm>
          <a:off x="0" y="0"/>
          <a:ext cx="7690985" cy="9099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a-DK" sz="2700" kern="1200" dirty="0"/>
            <a:t>Bekræfte hypotesen gennem datamanipulation</a:t>
          </a:r>
          <a:endParaRPr lang="en-US" sz="2700" kern="1200" dirty="0"/>
        </a:p>
      </dsp:txBody>
      <dsp:txXfrm>
        <a:off x="26652" y="26652"/>
        <a:ext cx="6709073" cy="856650"/>
      </dsp:txXfrm>
    </dsp:sp>
    <dsp:sp modelId="{8B9F2B97-C01A-F04A-B9A7-7E5FACA790B9}">
      <dsp:nvSpPr>
        <dsp:cNvPr id="0" name=""/>
        <dsp:cNvSpPr/>
      </dsp:nvSpPr>
      <dsp:spPr>
        <a:xfrm>
          <a:off x="678616" y="1061613"/>
          <a:ext cx="7690985" cy="9099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a-DK" sz="2700" kern="1200"/>
            <a:t>Konsekvensetik</a:t>
          </a:r>
          <a:endParaRPr lang="en-US" sz="2700" kern="1200"/>
        </a:p>
      </dsp:txBody>
      <dsp:txXfrm>
        <a:off x="705268" y="1088265"/>
        <a:ext cx="6367594" cy="856650"/>
      </dsp:txXfrm>
    </dsp:sp>
    <dsp:sp modelId="{5F575AB5-FD31-6A47-86DF-FFBF013A51A4}">
      <dsp:nvSpPr>
        <dsp:cNvPr id="0" name=""/>
        <dsp:cNvSpPr/>
      </dsp:nvSpPr>
      <dsp:spPr>
        <a:xfrm>
          <a:off x="1357232" y="2123226"/>
          <a:ext cx="7690985" cy="9099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a-DK" sz="2700" kern="1200"/>
            <a:t>Immanuel Kant</a:t>
          </a:r>
          <a:endParaRPr lang="en-US" sz="2700" kern="1200"/>
        </a:p>
      </dsp:txBody>
      <dsp:txXfrm>
        <a:off x="1383884" y="2149878"/>
        <a:ext cx="6367594" cy="856650"/>
      </dsp:txXfrm>
    </dsp:sp>
    <dsp:sp modelId="{786B2937-DDC8-DD4A-8E1B-258C9544A4E2}">
      <dsp:nvSpPr>
        <dsp:cNvPr id="0" name=""/>
        <dsp:cNvSpPr/>
      </dsp:nvSpPr>
      <dsp:spPr>
        <a:xfrm>
          <a:off x="7099515" y="690048"/>
          <a:ext cx="591470" cy="591470"/>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232596" y="690048"/>
        <a:ext cx="325308" cy="445081"/>
      </dsp:txXfrm>
    </dsp:sp>
    <dsp:sp modelId="{E864B1B7-983C-844D-90C5-0CE44EC75D38}">
      <dsp:nvSpPr>
        <dsp:cNvPr id="0" name=""/>
        <dsp:cNvSpPr/>
      </dsp:nvSpPr>
      <dsp:spPr>
        <a:xfrm>
          <a:off x="7778131" y="1745595"/>
          <a:ext cx="591470" cy="591470"/>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911212" y="1745595"/>
        <a:ext cx="325308" cy="44508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CCA33-752C-8D49-A73A-3EA3AF237E85}" type="datetimeFigureOut">
              <a:rPr lang="da-DK" smtClean="0"/>
              <a:t>19.04.2024</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10DF8-949B-404C-A2BE-3EC8BD7E1D4A}" type="slidenum">
              <a:rPr lang="da-DK" smtClean="0"/>
              <a:t>‹nr.›</a:t>
            </a:fld>
            <a:endParaRPr lang="da-DK"/>
          </a:p>
        </p:txBody>
      </p:sp>
    </p:spTree>
    <p:extLst>
      <p:ext uri="{BB962C8B-B14F-4D97-AF65-F5344CB8AC3E}">
        <p14:creationId xmlns:p14="http://schemas.microsoft.com/office/powerpoint/2010/main" val="335475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1</a:t>
            </a:fld>
            <a:endParaRPr lang="da-DK"/>
          </a:p>
        </p:txBody>
      </p:sp>
    </p:spTree>
    <p:extLst>
      <p:ext uri="{BB962C8B-B14F-4D97-AF65-F5344CB8AC3E}">
        <p14:creationId xmlns:p14="http://schemas.microsoft.com/office/powerpoint/2010/main" val="3712447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10</a:t>
            </a:fld>
            <a:endParaRPr lang="da-DK"/>
          </a:p>
        </p:txBody>
      </p:sp>
    </p:spTree>
    <p:extLst>
      <p:ext uri="{BB962C8B-B14F-4D97-AF65-F5344CB8AC3E}">
        <p14:creationId xmlns:p14="http://schemas.microsoft.com/office/powerpoint/2010/main" val="3728999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11</a:t>
            </a:fld>
            <a:endParaRPr lang="da-DK"/>
          </a:p>
        </p:txBody>
      </p:sp>
    </p:spTree>
    <p:extLst>
      <p:ext uri="{BB962C8B-B14F-4D97-AF65-F5344CB8AC3E}">
        <p14:creationId xmlns:p14="http://schemas.microsoft.com/office/powerpoint/2010/main" val="1153245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12</a:t>
            </a:fld>
            <a:endParaRPr lang="da-DK"/>
          </a:p>
        </p:txBody>
      </p:sp>
    </p:spTree>
    <p:extLst>
      <p:ext uri="{BB962C8B-B14F-4D97-AF65-F5344CB8AC3E}">
        <p14:creationId xmlns:p14="http://schemas.microsoft.com/office/powerpoint/2010/main" val="65726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13</a:t>
            </a:fld>
            <a:endParaRPr lang="da-DK"/>
          </a:p>
        </p:txBody>
      </p:sp>
    </p:spTree>
    <p:extLst>
      <p:ext uri="{BB962C8B-B14F-4D97-AF65-F5344CB8AC3E}">
        <p14:creationId xmlns:p14="http://schemas.microsoft.com/office/powerpoint/2010/main" val="88065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14</a:t>
            </a:fld>
            <a:endParaRPr lang="da-DK"/>
          </a:p>
        </p:txBody>
      </p:sp>
    </p:spTree>
    <p:extLst>
      <p:ext uri="{BB962C8B-B14F-4D97-AF65-F5344CB8AC3E}">
        <p14:creationId xmlns:p14="http://schemas.microsoft.com/office/powerpoint/2010/main" val="1640992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2</a:t>
            </a:fld>
            <a:endParaRPr lang="da-DK"/>
          </a:p>
        </p:txBody>
      </p:sp>
    </p:spTree>
    <p:extLst>
      <p:ext uri="{BB962C8B-B14F-4D97-AF65-F5344CB8AC3E}">
        <p14:creationId xmlns:p14="http://schemas.microsoft.com/office/powerpoint/2010/main" val="3361321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3</a:t>
            </a:fld>
            <a:endParaRPr lang="da-DK"/>
          </a:p>
        </p:txBody>
      </p:sp>
    </p:spTree>
    <p:extLst>
      <p:ext uri="{BB962C8B-B14F-4D97-AF65-F5344CB8AC3E}">
        <p14:creationId xmlns:p14="http://schemas.microsoft.com/office/powerpoint/2010/main" val="1275264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4</a:t>
            </a:fld>
            <a:endParaRPr lang="da-DK"/>
          </a:p>
        </p:txBody>
      </p:sp>
    </p:spTree>
    <p:extLst>
      <p:ext uri="{BB962C8B-B14F-4D97-AF65-F5344CB8AC3E}">
        <p14:creationId xmlns:p14="http://schemas.microsoft.com/office/powerpoint/2010/main" val="3572565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	</a:t>
            </a:r>
          </a:p>
        </p:txBody>
      </p:sp>
      <p:sp>
        <p:nvSpPr>
          <p:cNvPr id="4" name="Pladsholder til slidenummer 3"/>
          <p:cNvSpPr>
            <a:spLocks noGrp="1"/>
          </p:cNvSpPr>
          <p:nvPr>
            <p:ph type="sldNum" sz="quarter" idx="5"/>
          </p:nvPr>
        </p:nvSpPr>
        <p:spPr/>
        <p:txBody>
          <a:bodyPr/>
          <a:lstStyle/>
          <a:p>
            <a:fld id="{00710DF8-949B-404C-A2BE-3EC8BD7E1D4A}" type="slidenum">
              <a:rPr lang="da-DK" smtClean="0"/>
              <a:t>5</a:t>
            </a:fld>
            <a:endParaRPr lang="da-DK"/>
          </a:p>
        </p:txBody>
      </p:sp>
    </p:spTree>
    <p:extLst>
      <p:ext uri="{BB962C8B-B14F-4D97-AF65-F5344CB8AC3E}">
        <p14:creationId xmlns:p14="http://schemas.microsoft.com/office/powerpoint/2010/main" val="104852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6</a:t>
            </a:fld>
            <a:endParaRPr lang="da-DK"/>
          </a:p>
        </p:txBody>
      </p:sp>
    </p:spTree>
    <p:extLst>
      <p:ext uri="{BB962C8B-B14F-4D97-AF65-F5344CB8AC3E}">
        <p14:creationId xmlns:p14="http://schemas.microsoft.com/office/powerpoint/2010/main" val="568151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7</a:t>
            </a:fld>
            <a:endParaRPr lang="da-DK"/>
          </a:p>
        </p:txBody>
      </p:sp>
    </p:spTree>
    <p:extLst>
      <p:ext uri="{BB962C8B-B14F-4D97-AF65-F5344CB8AC3E}">
        <p14:creationId xmlns:p14="http://schemas.microsoft.com/office/powerpoint/2010/main" val="2054633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8</a:t>
            </a:fld>
            <a:endParaRPr lang="da-DK"/>
          </a:p>
        </p:txBody>
      </p:sp>
    </p:spTree>
    <p:extLst>
      <p:ext uri="{BB962C8B-B14F-4D97-AF65-F5344CB8AC3E}">
        <p14:creationId xmlns:p14="http://schemas.microsoft.com/office/powerpoint/2010/main" val="3881454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9</a:t>
            </a:fld>
            <a:endParaRPr lang="da-DK"/>
          </a:p>
        </p:txBody>
      </p:sp>
    </p:spTree>
    <p:extLst>
      <p:ext uri="{BB962C8B-B14F-4D97-AF65-F5344CB8AC3E}">
        <p14:creationId xmlns:p14="http://schemas.microsoft.com/office/powerpoint/2010/main" val="1679885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a-DK"/>
              <a:t>Klik for at redigere titeltypografien i masteren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a:xfrm>
            <a:off x="1876424" y="5410201"/>
            <a:ext cx="5124886" cy="365125"/>
          </a:xfrm>
        </p:spPr>
        <p:txBody>
          <a:bodyPr/>
          <a:lstStyle/>
          <a:p>
            <a:endParaRPr lang="da-DK"/>
          </a:p>
        </p:txBody>
      </p:sp>
      <p:sp>
        <p:nvSpPr>
          <p:cNvPr id="6" name="Slide Number Placeholder 5"/>
          <p:cNvSpPr>
            <a:spLocks noGrp="1"/>
          </p:cNvSpPr>
          <p:nvPr>
            <p:ph type="sldNum" sz="quarter" idx="12"/>
          </p:nvPr>
        </p:nvSpPr>
        <p:spPr>
          <a:xfrm>
            <a:off x="9896911" y="5410199"/>
            <a:ext cx="771089" cy="365125"/>
          </a:xfrm>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334148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k 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a-DK"/>
              <a:t>Klik på ikonet for at tilføje et billede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9206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og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a-DK"/>
              <a:t>Klik for at redigere titeltypografien i masteren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55473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a-DK"/>
              <a:t>Klik for at redigere titeltypografien i masteren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3659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vnekort">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a-DK"/>
              <a:t>Klik for at redigere titeltypografien i masteren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363607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ner">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a-DK"/>
              <a:t>Klik for at redigere titeltypografien i masteren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3" name="Date Placeholder 2"/>
          <p:cNvSpPr>
            <a:spLocks noGrp="1"/>
          </p:cNvSpPr>
          <p:nvPr>
            <p:ph type="dt" sz="half" idx="10"/>
          </p:nvPr>
        </p:nvSpPr>
        <p:spPr/>
        <p:txBody>
          <a:bodyPr/>
          <a:lstStyle/>
          <a:p>
            <a:fld id="{C1BB2C23-7A63-204B-AA8A-0DEB569786DA}" type="datetimeFigureOut">
              <a:rPr lang="da-DK" smtClean="0"/>
              <a:t>19.04.2024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898500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ner med billed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a-DK"/>
              <a:t>Klik for at redigere titeltypografien i masteren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3" name="Date Placeholder 2"/>
          <p:cNvSpPr>
            <a:spLocks noGrp="1"/>
          </p:cNvSpPr>
          <p:nvPr>
            <p:ph type="dt" sz="half" idx="10"/>
          </p:nvPr>
        </p:nvSpPr>
        <p:spPr/>
        <p:txBody>
          <a:bodyPr/>
          <a:lstStyle/>
          <a:p>
            <a:fld id="{C1BB2C23-7A63-204B-AA8A-0DEB569786DA}" type="datetimeFigureOut">
              <a:rPr lang="da-DK" smtClean="0"/>
              <a:t>19.04.2024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021458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p:txBody>
          <a:bodyPr vert="eaVert" ancho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124080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654024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18495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55394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1894049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a-DK"/>
              <a:t>Klik for at redigere titeltypografien i masteren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1141410" y="3073397"/>
            <a:ext cx="4878391" cy="2717801"/>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6172200" y="3073397"/>
            <a:ext cx="4875210" cy="2717801"/>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C1BB2C23-7A63-204B-AA8A-0DEB569786DA}" type="datetimeFigureOut">
              <a:rPr lang="da-DK" smtClean="0"/>
              <a:t>19.04.2024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136925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C1BB2C23-7A63-204B-AA8A-0DEB569786DA}" type="datetimeFigureOut">
              <a:rPr lang="da-DK" smtClean="0"/>
              <a:t>19.04.2024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3665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B2C23-7A63-204B-AA8A-0DEB569786DA}" type="datetimeFigureOut">
              <a:rPr lang="da-DK" smtClean="0"/>
              <a:t>19.04.2024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65233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a-DK"/>
              <a:t>Klik for at redigere titeltypografien i masteren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76845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709496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BB2C23-7A63-204B-AA8A-0DEB569786DA}" type="datetimeFigureOut">
              <a:rPr lang="da-DK" smtClean="0"/>
              <a:t>19.04.2024</a:t>
            </a:fld>
            <a:endParaRPr lang="da-DK"/>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60D8B89-277E-A04A-AE74-1B85B843AC7B}" type="slidenum">
              <a:rPr lang="da-DK" smtClean="0"/>
              <a:t>‹nr.›</a:t>
            </a:fld>
            <a:endParaRPr lang="da-DK"/>
          </a:p>
        </p:txBody>
      </p:sp>
    </p:spTree>
    <p:extLst>
      <p:ext uri="{BB962C8B-B14F-4D97-AF65-F5344CB8AC3E}">
        <p14:creationId xmlns:p14="http://schemas.microsoft.com/office/powerpoint/2010/main" val="6484633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Network Technology Background">
            <a:extLst>
              <a:ext uri="{FF2B5EF4-FFF2-40B4-BE49-F238E27FC236}">
                <a16:creationId xmlns:a16="http://schemas.microsoft.com/office/drawing/2014/main" id="{1E98AA73-2E42-B051-17AD-7B86CCB80D5D}"/>
              </a:ext>
            </a:extLst>
          </p:cNvPr>
          <p:cNvPicPr>
            <a:picLocks noChangeAspect="1"/>
          </p:cNvPicPr>
          <p:nvPr/>
        </p:nvPicPr>
        <p:blipFill rotWithShape="1">
          <a:blip r:embed="rId3"/>
          <a:srcRect b="3434"/>
          <a:stretch/>
        </p:blipFill>
        <p:spPr>
          <a:xfrm>
            <a:off x="20" y="10"/>
            <a:ext cx="12191980" cy="6857990"/>
          </a:xfrm>
          <a:prstGeom prst="rect">
            <a:avLst/>
          </a:prstGeom>
        </p:spPr>
      </p:pic>
      <p:pic>
        <p:nvPicPr>
          <p:cNvPr id="1030" name="Picture 6" descr="An advanced digital artwork showcasing an aggressive head-to-head competition between a female and a male soccer player, now with increased data-driven visuals. This version incorporates dynamic, statistical overlays that highlight their performance metrics, such as speed and control, rendered in vibrant blue hues. The players are depicted in a more intense, confrontational pose, emphasizing their competitiveness and physicality. The uniforms are sharply detailed in various shades of blue, and the soccer field background is energetically charged with digital effects, creating a high-energy, futuristic setting.">
            <a:extLst>
              <a:ext uri="{FF2B5EF4-FFF2-40B4-BE49-F238E27FC236}">
                <a16:creationId xmlns:a16="http://schemas.microsoft.com/office/drawing/2014/main" id="{5D990119-39D9-BC4A-5B2E-2114F4E8B1D9}"/>
              </a:ext>
            </a:extLst>
          </p:cNvPr>
          <p:cNvPicPr>
            <a:picLocks noChangeAspect="1" noChangeArrowheads="1"/>
          </p:cNvPicPr>
          <p:nvPr/>
        </p:nvPicPr>
        <p:blipFill>
          <a:blip r:embed="rId4">
            <a:alphaModFix amt="48000"/>
            <a:extLst>
              <a:ext uri="{28A0092B-C50C-407E-A947-70E740481C1C}">
                <a14:useLocalDpi xmlns:a14="http://schemas.microsoft.com/office/drawing/2010/main" val="0"/>
              </a:ext>
            </a:extLst>
          </a:blip>
          <a:srcRect/>
          <a:stretch>
            <a:fillRect/>
          </a:stretch>
        </p:blipFill>
        <p:spPr bwMode="auto">
          <a:xfrm>
            <a:off x="0" y="0"/>
            <a:ext cx="7643813" cy="4412773"/>
          </a:xfrm>
          <a:prstGeom prst="rect">
            <a:avLst/>
          </a:prstGeom>
          <a:noFill/>
          <a:effectLst>
            <a:softEdge rad="584788"/>
          </a:effectLst>
          <a:extLst>
            <a:ext uri="{909E8E84-426E-40DD-AFC4-6F175D3DCCD1}">
              <a14:hiddenFill xmlns:a14="http://schemas.microsoft.com/office/drawing/2010/main">
                <a:solidFill>
                  <a:srgbClr val="FFFFFF"/>
                </a:solidFill>
              </a14:hiddenFill>
            </a:ext>
          </a:extLst>
        </p:spPr>
      </p:pic>
      <p:pic>
        <p:nvPicPr>
          <p:cNvPr id="4" name="Picture 4" descr="Graph">
            <a:extLst>
              <a:ext uri="{FF2B5EF4-FFF2-40B4-BE49-F238E27FC236}">
                <a16:creationId xmlns:a16="http://schemas.microsoft.com/office/drawing/2014/main" id="{640849A2-7916-06F6-7A8E-C14F16CDB05F}"/>
              </a:ext>
            </a:extLst>
          </p:cNvPr>
          <p:cNvPicPr>
            <a:picLocks noChangeAspect="1"/>
          </p:cNvPicPr>
          <p:nvPr/>
        </p:nvPicPr>
        <p:blipFill rotWithShape="1">
          <a:blip r:embed="rId5">
            <a:alphaModFix amt="40000"/>
            <a:extLst>
              <a:ext uri="{BEBA8EAE-BF5A-486C-A8C5-ECC9F3942E4B}">
                <a14:imgProps xmlns:a14="http://schemas.microsoft.com/office/drawing/2010/main">
                  <a14:imgLayer r:embed="rId6">
                    <a14:imgEffect>
                      <a14:colorTemperature colorTemp="3004"/>
                    </a14:imgEffect>
                  </a14:imgLayer>
                </a14:imgProps>
              </a:ext>
            </a:extLst>
          </a:blip>
          <a:srcRect l="16457" r="2920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cene3d>
            <a:camera prst="orthographicFront"/>
            <a:lightRig rig="threePt" dir="t"/>
          </a:scene3d>
          <a:sp3d>
            <a:bevelT prst="slope"/>
            <a:bevelB prst="angle"/>
          </a:sp3d>
        </p:spPr>
      </p:pic>
      <p:sp>
        <p:nvSpPr>
          <p:cNvPr id="12" name="Pentagon 11">
            <a:extLst>
              <a:ext uri="{FF2B5EF4-FFF2-40B4-BE49-F238E27FC236}">
                <a16:creationId xmlns:a16="http://schemas.microsoft.com/office/drawing/2014/main" id="{07F1C537-A75C-F7B9-A320-7762BB4C52D8}"/>
              </a:ext>
            </a:extLst>
          </p:cNvPr>
          <p:cNvSpPr/>
          <p:nvPr/>
        </p:nvSpPr>
        <p:spPr>
          <a:xfrm>
            <a:off x="-6717" y="4412773"/>
            <a:ext cx="7240715" cy="2067526"/>
          </a:xfrm>
          <a:prstGeom prst="homePlate">
            <a:avLst/>
          </a:prstGeom>
          <a:gradFill flip="none" rotWithShape="1">
            <a:gsLst>
              <a:gs pos="29000">
                <a:srgbClr val="0432FF">
                  <a:alpha val="53537"/>
                </a:srgbClr>
              </a:gs>
              <a:gs pos="100000">
                <a:schemeClr val="accent5">
                  <a:lumMod val="50000"/>
                  <a:shade val="67500"/>
                  <a:satMod val="115000"/>
                </a:schemeClr>
              </a:gs>
              <a:gs pos="93000">
                <a:schemeClr val="accent5">
                  <a:lumMod val="50000"/>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da-DK" sz="3400" dirty="0">
                <a:solidFill>
                  <a:srgbClr val="FEFFFF"/>
                </a:solidFill>
                <a:latin typeface="Century Gothic" panose="020B0502020202020204" pitchFamily="34" charset="0"/>
              </a:rPr>
              <a:t>Eksamen</a:t>
            </a:r>
            <a:br>
              <a:rPr lang="da-DK" sz="3400" dirty="0">
                <a:solidFill>
                  <a:srgbClr val="FEFFFF"/>
                </a:solidFill>
                <a:latin typeface="Century Gothic" panose="020B0502020202020204" pitchFamily="34" charset="0"/>
              </a:rPr>
            </a:br>
            <a:r>
              <a:rPr lang="da-DK" sz="2100" dirty="0">
                <a:solidFill>
                  <a:srgbClr val="FEFFFF"/>
                </a:solidFill>
                <a:latin typeface="Century Gothic" panose="020B0502020202020204" pitchFamily="34" charset="0"/>
              </a:rPr>
              <a:t>Opgave 5 – Beskrivende statistik</a:t>
            </a:r>
            <a:r>
              <a:rPr lang="en-US" sz="2100" dirty="0">
                <a:solidFill>
                  <a:srgbClr val="FEFFFF"/>
                </a:solidFill>
                <a:latin typeface="Century Gothic" panose="020B0502020202020204" pitchFamily="34" charset="0"/>
              </a:rPr>
              <a:t> &amp; </a:t>
            </a:r>
            <a:r>
              <a:rPr lang="en-US" sz="2100" dirty="0" err="1">
                <a:solidFill>
                  <a:srgbClr val="FEFFFF"/>
                </a:solidFill>
                <a:latin typeface="Century Gothic" panose="020B0502020202020204" pitchFamily="34" charset="0"/>
              </a:rPr>
              <a:t>visualisering</a:t>
            </a:r>
            <a:endParaRPr lang="en-US" sz="2100" dirty="0">
              <a:solidFill>
                <a:srgbClr val="FEFFFF"/>
              </a:solidFill>
              <a:latin typeface="Century Gothic" panose="020B0502020202020204" pitchFamily="34" charset="0"/>
            </a:endParaRPr>
          </a:p>
        </p:txBody>
      </p:sp>
    </p:spTree>
    <p:extLst>
      <p:ext uri="{BB962C8B-B14F-4D97-AF65-F5344CB8AC3E}">
        <p14:creationId xmlns:p14="http://schemas.microsoft.com/office/powerpoint/2010/main" val="2803955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pic>
        <p:nvPicPr>
          <p:cNvPr id="2" name="Billede 1" descr="Et billede, der indeholder skærmbillede, tekst, diagram, linje/række&#10;&#10;Automatisk genereret beskrivelse">
            <a:extLst>
              <a:ext uri="{FF2B5EF4-FFF2-40B4-BE49-F238E27FC236}">
                <a16:creationId xmlns:a16="http://schemas.microsoft.com/office/drawing/2014/main" id="{11925E3A-CAD7-22FC-09FC-F288635C3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 y="-9525"/>
            <a:ext cx="12222936" cy="6867525"/>
          </a:xfrm>
          <a:prstGeom prst="rect">
            <a:avLst/>
          </a:prstGeom>
        </p:spPr>
      </p:pic>
    </p:spTree>
    <p:extLst>
      <p:ext uri="{BB962C8B-B14F-4D97-AF65-F5344CB8AC3E}">
        <p14:creationId xmlns:p14="http://schemas.microsoft.com/office/powerpoint/2010/main" val="56840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pic>
        <p:nvPicPr>
          <p:cNvPr id="3" name="Billede 2" descr="Et billede, der indeholder tekst, skærmbillede, diagram, kort&#10;&#10;Automatisk genereret beskrivelse">
            <a:extLst>
              <a:ext uri="{FF2B5EF4-FFF2-40B4-BE49-F238E27FC236}">
                <a16:creationId xmlns:a16="http://schemas.microsoft.com/office/drawing/2014/main" id="{2550018E-2DFB-4388-6761-7360382F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9" y="-19548"/>
            <a:ext cx="12206288" cy="6877548"/>
          </a:xfrm>
          <a:prstGeom prst="rect">
            <a:avLst/>
          </a:prstGeom>
        </p:spPr>
      </p:pic>
    </p:spTree>
    <p:extLst>
      <p:ext uri="{BB962C8B-B14F-4D97-AF65-F5344CB8AC3E}">
        <p14:creationId xmlns:p14="http://schemas.microsoft.com/office/powerpoint/2010/main" val="386094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dk2">
                <a:hueOff val="0"/>
                <a:satOff val="0"/>
                <a:lumOff val="0"/>
                <a:alphaOff val="0"/>
                <a:tint val="94000"/>
                <a:satMod val="105000"/>
                <a:lumMod val="102000"/>
              </a:schemeClr>
            </a:gs>
            <a:gs pos="46000">
              <a:schemeClr val="dk2">
                <a:hueOff val="0"/>
                <a:satOff val="0"/>
                <a:lumOff val="0"/>
                <a:alphaOff val="0"/>
                <a:shade val="74000"/>
                <a:satMod val="128000"/>
                <a:lumMod val="100000"/>
              </a:schemeClr>
            </a:gs>
          </a:gsLst>
          <a:lin ang="5400000" scaled="0"/>
        </a:gra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7" name="Rectangle 46">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el 1">
            <a:extLst>
              <a:ext uri="{FF2B5EF4-FFF2-40B4-BE49-F238E27FC236}">
                <a16:creationId xmlns:a16="http://schemas.microsoft.com/office/drawing/2014/main" id="{6A81FCDB-4A83-829F-25CD-ABF2A4D4AB48}"/>
              </a:ext>
            </a:extLst>
          </p:cNvPr>
          <p:cNvSpPr>
            <a:spLocks noGrp="1"/>
          </p:cNvSpPr>
          <p:nvPr>
            <p:ph type="title"/>
          </p:nvPr>
        </p:nvSpPr>
        <p:spPr>
          <a:xfrm>
            <a:off x="7629144" y="588355"/>
            <a:ext cx="4543807" cy="1478570"/>
          </a:xfrm>
        </p:spPr>
        <p:txBody>
          <a:bodyPr>
            <a:normAutofit/>
          </a:bodyPr>
          <a:lstStyle/>
          <a:p>
            <a:pPr algn="ctr"/>
            <a:r>
              <a:rPr lang="da-DK" sz="3200" cap="none" dirty="0">
                <a:latin typeface="Century Gothic" panose="020B0502020202020204" pitchFamily="34" charset="0"/>
              </a:rPr>
              <a:t>Hypotesen</a:t>
            </a:r>
          </a:p>
        </p:txBody>
      </p:sp>
      <p:pic>
        <p:nvPicPr>
          <p:cNvPr id="42" name="Picture 41" descr="Abstracte achtergrond van knooppunten en een raster">
            <a:extLst>
              <a:ext uri="{FF2B5EF4-FFF2-40B4-BE49-F238E27FC236}">
                <a16:creationId xmlns:a16="http://schemas.microsoft.com/office/drawing/2014/main" id="{9C68DE6C-DFC2-712A-8DB3-6A1AC1F38E9F}"/>
              </a:ext>
            </a:extLst>
          </p:cNvPr>
          <p:cNvPicPr>
            <a:picLocks noChangeAspect="1"/>
          </p:cNvPicPr>
          <p:nvPr/>
        </p:nvPicPr>
        <p:blipFill rotWithShape="1">
          <a:blip r:embed="rId4"/>
          <a:srcRect r="26430" b="-1"/>
          <a:stretch/>
        </p:blipFill>
        <p:spPr>
          <a:xfrm>
            <a:off x="-5597" y="10"/>
            <a:ext cx="7558541" cy="6857990"/>
          </a:xfrm>
          <a:prstGeom prst="rect">
            <a:avLst/>
          </a:prstGeom>
        </p:spPr>
      </p:pic>
      <p:grpSp>
        <p:nvGrpSpPr>
          <p:cNvPr id="50" name="Group 49">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1" name="Rectangle 50">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da-DK"/>
            </a:p>
          </p:txBody>
        </p:sp>
        <p:sp>
          <p:nvSpPr>
            <p:cNvPr id="52"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3"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4" name="Rectangle 53">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da-DK"/>
            </a:p>
          </p:txBody>
        </p:sp>
        <p:sp>
          <p:nvSpPr>
            <p:cNvPr id="55"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6"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7"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8"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9"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0"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1"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2"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3"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4"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5"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6"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7"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8"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9"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0"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1"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2"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3"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4"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5"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6"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7"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8"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9" name="Rectangle 78">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da-DK"/>
            </a:p>
          </p:txBody>
        </p:sp>
        <p:sp>
          <p:nvSpPr>
            <p:cNvPr id="80"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1"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2"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3"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4"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5"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6"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7"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8"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9"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0"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1" name="Rectangle 90">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da-DK"/>
            </a:p>
          </p:txBody>
        </p:sp>
        <p:sp>
          <p:nvSpPr>
            <p:cNvPr id="92"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3"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4"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5"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6"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7"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8"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9"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0"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1"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2"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3"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4"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grpSp>
      <p:sp>
        <p:nvSpPr>
          <p:cNvPr id="3" name="Pladsholder til indhold 2">
            <a:extLst>
              <a:ext uri="{FF2B5EF4-FFF2-40B4-BE49-F238E27FC236}">
                <a16:creationId xmlns:a16="http://schemas.microsoft.com/office/drawing/2014/main" id="{D6665BC3-6091-A16F-F9FE-4D124AFD7076}"/>
              </a:ext>
            </a:extLst>
          </p:cNvPr>
          <p:cNvSpPr>
            <a:spLocks noGrp="1"/>
          </p:cNvSpPr>
          <p:nvPr>
            <p:ph idx="1"/>
          </p:nvPr>
        </p:nvSpPr>
        <p:spPr>
          <a:xfrm>
            <a:off x="7962519" y="2249487"/>
            <a:ext cx="3634168" cy="3457405"/>
          </a:xfrm>
        </p:spPr>
        <p:txBody>
          <a:bodyPr>
            <a:normAutofit/>
          </a:bodyPr>
          <a:lstStyle/>
          <a:p>
            <a:r>
              <a:rPr lang="da-DK" sz="2000" dirty="0"/>
              <a:t>Samlet antal medspillere med færre modspillere i egen trekant</a:t>
            </a:r>
          </a:p>
          <a:p>
            <a:r>
              <a:rPr lang="da-DK" sz="2000" dirty="0"/>
              <a:t>Gennemsnit</a:t>
            </a:r>
          </a:p>
          <a:p>
            <a:r>
              <a:rPr lang="da-DK" sz="2000" dirty="0"/>
              <a:t>Spilforståelse og beslutningstagning mellem kønnene påvirker resultaterne</a:t>
            </a:r>
          </a:p>
          <a:p>
            <a:r>
              <a:rPr lang="da-DK" sz="2000" dirty="0"/>
              <a:t>Bekræftet hypotese</a:t>
            </a:r>
          </a:p>
        </p:txBody>
      </p:sp>
      <p:graphicFrame>
        <p:nvGraphicFramePr>
          <p:cNvPr id="4" name="Tabel 3">
            <a:extLst>
              <a:ext uri="{FF2B5EF4-FFF2-40B4-BE49-F238E27FC236}">
                <a16:creationId xmlns:a16="http://schemas.microsoft.com/office/drawing/2014/main" id="{2EC7449F-D1AC-CBAA-51DF-64C7A01DDEDA}"/>
              </a:ext>
            </a:extLst>
          </p:cNvPr>
          <p:cNvGraphicFramePr>
            <a:graphicFrameLocks noGrp="1"/>
          </p:cNvGraphicFramePr>
          <p:nvPr>
            <p:extLst>
              <p:ext uri="{D42A27DB-BD31-4B8C-83A1-F6EECF244321}">
                <p14:modId xmlns:p14="http://schemas.microsoft.com/office/powerpoint/2010/main" val="1710428163"/>
              </p:ext>
            </p:extLst>
          </p:nvPr>
        </p:nvGraphicFramePr>
        <p:xfrm>
          <a:off x="2028834" y="4293774"/>
          <a:ext cx="3701790" cy="1413118"/>
        </p:xfrm>
        <a:graphic>
          <a:graphicData uri="http://schemas.openxmlformats.org/drawingml/2006/table">
            <a:tbl>
              <a:tblPr firstRow="1" bandRow="1">
                <a:tableStyleId>{5C22544A-7EE6-4342-B048-85BDC9FD1C3A}</a:tableStyleId>
              </a:tblPr>
              <a:tblGrid>
                <a:gridCol w="1850895">
                  <a:extLst>
                    <a:ext uri="{9D8B030D-6E8A-4147-A177-3AD203B41FA5}">
                      <a16:colId xmlns:a16="http://schemas.microsoft.com/office/drawing/2014/main" val="2407097744"/>
                    </a:ext>
                  </a:extLst>
                </a:gridCol>
                <a:gridCol w="1850895">
                  <a:extLst>
                    <a:ext uri="{9D8B030D-6E8A-4147-A177-3AD203B41FA5}">
                      <a16:colId xmlns:a16="http://schemas.microsoft.com/office/drawing/2014/main" val="4028971948"/>
                    </a:ext>
                  </a:extLst>
                </a:gridCol>
              </a:tblGrid>
              <a:tr h="706559">
                <a:tc>
                  <a:txBody>
                    <a:bodyPr/>
                    <a:lstStyle/>
                    <a:p>
                      <a:r>
                        <a:rPr lang="da-DK" sz="2500" dirty="0"/>
                        <a:t>Antal</a:t>
                      </a:r>
                    </a:p>
                  </a:txBody>
                  <a:tcPr/>
                </a:tc>
                <a:tc>
                  <a:txBody>
                    <a:bodyPr/>
                    <a:lstStyle/>
                    <a:p>
                      <a:r>
                        <a:rPr lang="da-DK" sz="2500" dirty="0"/>
                        <a:t>Gennemsnit</a:t>
                      </a:r>
                    </a:p>
                  </a:txBody>
                  <a:tcPr/>
                </a:tc>
                <a:extLst>
                  <a:ext uri="{0D108BD9-81ED-4DB2-BD59-A6C34878D82A}">
                    <a16:rowId xmlns:a16="http://schemas.microsoft.com/office/drawing/2014/main" val="1415959756"/>
                  </a:ext>
                </a:extLst>
              </a:tr>
              <a:tr h="706559">
                <a:tc>
                  <a:txBody>
                    <a:bodyPr/>
                    <a:lstStyle/>
                    <a:p>
                      <a:r>
                        <a:rPr lang="da-DK" sz="2500" dirty="0"/>
                        <a:t>3726 </a:t>
                      </a:r>
                    </a:p>
                  </a:txBody>
                  <a:tcPr/>
                </a:tc>
                <a:tc>
                  <a:txBody>
                    <a:bodyPr/>
                    <a:lstStyle/>
                    <a:p>
                      <a:r>
                        <a:rPr lang="da-DK" sz="2500" dirty="0"/>
                        <a:t>2.49</a:t>
                      </a:r>
                    </a:p>
                  </a:txBody>
                  <a:tcPr/>
                </a:tc>
                <a:extLst>
                  <a:ext uri="{0D108BD9-81ED-4DB2-BD59-A6C34878D82A}">
                    <a16:rowId xmlns:a16="http://schemas.microsoft.com/office/drawing/2014/main" val="2729758555"/>
                  </a:ext>
                </a:extLst>
              </a:tr>
            </a:tbl>
          </a:graphicData>
        </a:graphic>
      </p:graphicFrame>
      <p:graphicFrame>
        <p:nvGraphicFramePr>
          <p:cNvPr id="5" name="Tabel 4">
            <a:extLst>
              <a:ext uri="{FF2B5EF4-FFF2-40B4-BE49-F238E27FC236}">
                <a16:creationId xmlns:a16="http://schemas.microsoft.com/office/drawing/2014/main" id="{C09CFB93-84BB-C04C-84B6-57604EE0EF2A}"/>
              </a:ext>
            </a:extLst>
          </p:cNvPr>
          <p:cNvGraphicFramePr>
            <a:graphicFrameLocks noGrp="1"/>
          </p:cNvGraphicFramePr>
          <p:nvPr>
            <p:extLst>
              <p:ext uri="{D42A27DB-BD31-4B8C-83A1-F6EECF244321}">
                <p14:modId xmlns:p14="http://schemas.microsoft.com/office/powerpoint/2010/main" val="1833884069"/>
              </p:ext>
            </p:extLst>
          </p:nvPr>
        </p:nvGraphicFramePr>
        <p:xfrm>
          <a:off x="2028834" y="1376437"/>
          <a:ext cx="3701790" cy="1405978"/>
        </p:xfrm>
        <a:graphic>
          <a:graphicData uri="http://schemas.openxmlformats.org/drawingml/2006/table">
            <a:tbl>
              <a:tblPr firstRow="1" bandRow="1">
                <a:tableStyleId>{5C22544A-7EE6-4342-B048-85BDC9FD1C3A}</a:tableStyleId>
              </a:tblPr>
              <a:tblGrid>
                <a:gridCol w="1850895">
                  <a:extLst>
                    <a:ext uri="{9D8B030D-6E8A-4147-A177-3AD203B41FA5}">
                      <a16:colId xmlns:a16="http://schemas.microsoft.com/office/drawing/2014/main" val="2407097744"/>
                    </a:ext>
                  </a:extLst>
                </a:gridCol>
                <a:gridCol w="1850895">
                  <a:extLst>
                    <a:ext uri="{9D8B030D-6E8A-4147-A177-3AD203B41FA5}">
                      <a16:colId xmlns:a16="http://schemas.microsoft.com/office/drawing/2014/main" val="4028971948"/>
                    </a:ext>
                  </a:extLst>
                </a:gridCol>
              </a:tblGrid>
              <a:tr h="702989">
                <a:tc>
                  <a:txBody>
                    <a:bodyPr/>
                    <a:lstStyle/>
                    <a:p>
                      <a:r>
                        <a:rPr lang="da-DK" sz="2500"/>
                        <a:t>Antal</a:t>
                      </a:r>
                      <a:endParaRPr lang="da-DK" sz="2500" dirty="0"/>
                    </a:p>
                  </a:txBody>
                  <a:tcPr/>
                </a:tc>
                <a:tc>
                  <a:txBody>
                    <a:bodyPr/>
                    <a:lstStyle/>
                    <a:p>
                      <a:r>
                        <a:rPr lang="da-DK" sz="2500" dirty="0"/>
                        <a:t>Gennemsnit</a:t>
                      </a:r>
                    </a:p>
                  </a:txBody>
                  <a:tcPr/>
                </a:tc>
                <a:extLst>
                  <a:ext uri="{0D108BD9-81ED-4DB2-BD59-A6C34878D82A}">
                    <a16:rowId xmlns:a16="http://schemas.microsoft.com/office/drawing/2014/main" val="1415959756"/>
                  </a:ext>
                </a:extLst>
              </a:tr>
              <a:tr h="702989">
                <a:tc>
                  <a:txBody>
                    <a:bodyPr/>
                    <a:lstStyle/>
                    <a:p>
                      <a:r>
                        <a:rPr lang="da-DK" sz="2500" dirty="0"/>
                        <a:t>3858 </a:t>
                      </a:r>
                    </a:p>
                  </a:txBody>
                  <a:tcPr/>
                </a:tc>
                <a:tc>
                  <a:txBody>
                    <a:bodyPr/>
                    <a:lstStyle/>
                    <a:p>
                      <a:r>
                        <a:rPr lang="da-DK" sz="2500" dirty="0"/>
                        <a:t>2.30</a:t>
                      </a:r>
                    </a:p>
                  </a:txBody>
                  <a:tcPr/>
                </a:tc>
                <a:extLst>
                  <a:ext uri="{0D108BD9-81ED-4DB2-BD59-A6C34878D82A}">
                    <a16:rowId xmlns:a16="http://schemas.microsoft.com/office/drawing/2014/main" val="2729758555"/>
                  </a:ext>
                </a:extLst>
              </a:tr>
            </a:tbl>
          </a:graphicData>
        </a:graphic>
      </p:graphicFrame>
      <p:sp>
        <p:nvSpPr>
          <p:cNvPr id="6" name="Tekstfelt 5">
            <a:extLst>
              <a:ext uri="{FF2B5EF4-FFF2-40B4-BE49-F238E27FC236}">
                <a16:creationId xmlns:a16="http://schemas.microsoft.com/office/drawing/2014/main" id="{F3DC4FF2-2586-187D-7E89-A3C6C1E29F02}"/>
              </a:ext>
            </a:extLst>
          </p:cNvPr>
          <p:cNvSpPr txBox="1"/>
          <p:nvPr/>
        </p:nvSpPr>
        <p:spPr>
          <a:xfrm>
            <a:off x="2079510" y="3633909"/>
            <a:ext cx="3545058" cy="630942"/>
          </a:xfrm>
          <a:prstGeom prst="rect">
            <a:avLst/>
          </a:prstGeom>
          <a:noFill/>
        </p:spPr>
        <p:txBody>
          <a:bodyPr wrap="square" rtlCol="0">
            <a:spAutoFit/>
          </a:bodyPr>
          <a:lstStyle/>
          <a:p>
            <a:pPr algn="ctr"/>
            <a:r>
              <a:rPr lang="da-DK" sz="3500" dirty="0"/>
              <a:t>Mænd</a:t>
            </a:r>
          </a:p>
        </p:txBody>
      </p:sp>
      <p:sp>
        <p:nvSpPr>
          <p:cNvPr id="7" name="Tekstfelt 6">
            <a:extLst>
              <a:ext uri="{FF2B5EF4-FFF2-40B4-BE49-F238E27FC236}">
                <a16:creationId xmlns:a16="http://schemas.microsoft.com/office/drawing/2014/main" id="{B10102C0-8F7D-6833-826A-93A19E954338}"/>
              </a:ext>
            </a:extLst>
          </p:cNvPr>
          <p:cNvSpPr txBox="1"/>
          <p:nvPr/>
        </p:nvSpPr>
        <p:spPr>
          <a:xfrm>
            <a:off x="2075573" y="708244"/>
            <a:ext cx="3545058" cy="630942"/>
          </a:xfrm>
          <a:prstGeom prst="rect">
            <a:avLst/>
          </a:prstGeom>
          <a:noFill/>
        </p:spPr>
        <p:txBody>
          <a:bodyPr wrap="square" rtlCol="0">
            <a:spAutoFit/>
          </a:bodyPr>
          <a:lstStyle/>
          <a:p>
            <a:pPr algn="ctr"/>
            <a:r>
              <a:rPr lang="da-DK" sz="3500" dirty="0"/>
              <a:t>Kvinder</a:t>
            </a:r>
          </a:p>
        </p:txBody>
      </p:sp>
    </p:spTree>
    <p:extLst>
      <p:ext uri="{BB962C8B-B14F-4D97-AF65-F5344CB8AC3E}">
        <p14:creationId xmlns:p14="http://schemas.microsoft.com/office/powerpoint/2010/main" val="40615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00A86AB1-84C6-BECA-12E4-9786B1D0E138}"/>
              </a:ext>
            </a:extLst>
          </p:cNvPr>
          <p:cNvSpPr>
            <a:spLocks noGrp="1"/>
          </p:cNvSpPr>
          <p:nvPr>
            <p:ph type="title"/>
          </p:nvPr>
        </p:nvSpPr>
        <p:spPr>
          <a:xfrm>
            <a:off x="1141413" y="1082673"/>
            <a:ext cx="2869416" cy="4708528"/>
          </a:xfrm>
        </p:spPr>
        <p:txBody>
          <a:bodyPr>
            <a:normAutofit/>
          </a:bodyPr>
          <a:lstStyle/>
          <a:p>
            <a:pPr algn="r"/>
            <a:r>
              <a:rPr lang="da-DK" sz="4000" cap="none" dirty="0">
                <a:latin typeface="Century Gothic" panose="020B0502020202020204" pitchFamily="34" charset="0"/>
              </a:rPr>
              <a:t>Etikken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495B8C2F-FC33-C998-0625-C24C7B5B13DF}"/>
              </a:ext>
            </a:extLst>
          </p:cNvPr>
          <p:cNvSpPr>
            <a:spLocks noGrp="1"/>
          </p:cNvSpPr>
          <p:nvPr>
            <p:ph idx="1"/>
          </p:nvPr>
        </p:nvSpPr>
        <p:spPr>
          <a:xfrm>
            <a:off x="5297763" y="1082673"/>
            <a:ext cx="5751237" cy="4708528"/>
          </a:xfrm>
        </p:spPr>
        <p:txBody>
          <a:bodyPr anchor="ctr">
            <a:normAutofit/>
          </a:bodyPr>
          <a:lstStyle/>
          <a:p>
            <a:r>
              <a:rPr lang="da-DK" sz="1800" dirty="0"/>
              <a:t>Hvor langt ville vi gå for at bekræfte hypotesen?</a:t>
            </a:r>
          </a:p>
          <a:p>
            <a:r>
              <a:rPr lang="da-DK" sz="1800" dirty="0"/>
              <a:t>Hvad skal der til?</a:t>
            </a:r>
          </a:p>
          <a:p>
            <a:r>
              <a:rPr lang="da-DK" sz="1800" dirty="0"/>
              <a:t>Hvad er konsekvensen?</a:t>
            </a:r>
          </a:p>
          <a:p>
            <a:endParaRPr lang="da-DK" sz="180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2501096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da-DK"/>
            </a:p>
          </p:txBody>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da-DK"/>
            </a:p>
          </p:txBody>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085D811-BD55-51ED-15CD-82ADAED91D35}"/>
              </a:ext>
            </a:extLst>
          </p:cNvPr>
          <p:cNvSpPr>
            <a:spLocks noGrp="1"/>
          </p:cNvSpPr>
          <p:nvPr>
            <p:ph type="title"/>
          </p:nvPr>
        </p:nvSpPr>
        <p:spPr>
          <a:xfrm>
            <a:off x="1577445" y="1168078"/>
            <a:ext cx="9048219" cy="1092200"/>
          </a:xfrm>
        </p:spPr>
        <p:txBody>
          <a:bodyPr anchor="ctr">
            <a:normAutofit/>
          </a:bodyPr>
          <a:lstStyle/>
          <a:p>
            <a:pPr algn="ctr"/>
            <a:r>
              <a:rPr lang="da-DK" cap="none" dirty="0">
                <a:solidFill>
                  <a:srgbClr val="FFFFFF"/>
                </a:solidFill>
                <a:latin typeface="Century Gothic" panose="020B0502020202020204" pitchFamily="34" charset="0"/>
              </a:rPr>
              <a:t>Etiske overvejelser</a:t>
            </a:r>
          </a:p>
        </p:txBody>
      </p:sp>
      <p:graphicFrame>
        <p:nvGraphicFramePr>
          <p:cNvPr id="42" name="Pladsholder til indhold 2">
            <a:extLst>
              <a:ext uri="{FF2B5EF4-FFF2-40B4-BE49-F238E27FC236}">
                <a16:creationId xmlns:a16="http://schemas.microsoft.com/office/drawing/2014/main" id="{DAC291BE-E7FE-BBF7-B642-6554A2148E3B}"/>
              </a:ext>
            </a:extLst>
          </p:cNvPr>
          <p:cNvGraphicFramePr>
            <a:graphicFrameLocks noGrp="1"/>
          </p:cNvGraphicFramePr>
          <p:nvPr>
            <p:ph idx="1"/>
          </p:nvPr>
        </p:nvGraphicFramePr>
        <p:xfrm>
          <a:off x="1577446" y="2413001"/>
          <a:ext cx="9048218" cy="3033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8081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E6072-4A58-4A16-85F6-67A0FE223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C1DD88D-B6CF-4188-B28E-41DA602F7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20000"/>
            </a:schemeClr>
          </a:solidFill>
        </p:grpSpPr>
        <p:sp>
          <p:nvSpPr>
            <p:cNvPr id="11" name="Rectangle 5">
              <a:extLst>
                <a:ext uri="{FF2B5EF4-FFF2-40B4-BE49-F238E27FC236}">
                  <a16:creationId xmlns:a16="http://schemas.microsoft.com/office/drawing/2014/main" id="{D3E3CAB9-DCE4-4BB4-8035-1C555687E8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1C73697E-66AC-47EA-B546-A464118217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EDE7D70-C48F-41C0-81C9-FEAA9D087A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3440900A-0FBF-4FD1-8858-4FF7CBA9D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067322B1-143D-436E-8636-545FF80BA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434C71DB-4BBA-4549-B8DD-AFB76D4910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70B35077-9685-478A-ABBC-26F30348B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EEA0FAF8-0409-4BB8-AE76-8647169A55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BC52E7D3-D280-4C24-9FB4-30F6457CF1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113A5141-29C7-4774-8F40-CD34C896E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2E2C72FC-0A41-4AB2-A0D9-9828EFAB2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D84C1857-D82C-408D-93BB-DBA79028A7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0D64DCE2-6B04-4D06-9274-6504BF95D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C8D45D3-D06B-4794-B836-648C9CF49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43BB9D13-E3C3-4255-9325-90AE0D42E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0D3929C1-961C-4327-88FA-3188DE45A6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F343DAD3-E142-4DB7-9946-9CE86AE6D9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A190F48-6D09-46E7-B536-AFED58FAA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813869C4-FA8C-4B8E-90E6-CB9F45B331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372F4A61-FA38-44D4-819D-912DEA5AB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B074088-9CFB-413C-8CB5-C75295309D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859E8C95-B6F0-4294-A55B-BEA525759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A3DC508-3E77-43A1-8AFB-29B593B42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7DE640D4-340B-424C-B141-EA3AE984B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52874D14-FF21-434A-AC65-C53A40F7FC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24422B15-B057-4AE9-9505-83F429DFB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A9E60243-98DE-435F-9C3A-FE22497942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F4061810-D678-DCDD-2E55-5F9848FB3D3F}"/>
              </a:ext>
            </a:extLst>
          </p:cNvPr>
          <p:cNvSpPr>
            <a:spLocks noGrp="1"/>
          </p:cNvSpPr>
          <p:nvPr>
            <p:ph type="title"/>
          </p:nvPr>
        </p:nvSpPr>
        <p:spPr>
          <a:xfrm>
            <a:off x="2349093" y="2689715"/>
            <a:ext cx="7631926" cy="1478570"/>
          </a:xfrm>
        </p:spPr>
        <p:txBody>
          <a:bodyPr>
            <a:normAutofit/>
          </a:bodyPr>
          <a:lstStyle/>
          <a:p>
            <a:pPr algn="ctr"/>
            <a:r>
              <a:rPr lang="da-DK" sz="3200" dirty="0"/>
              <a:t>Spørgsmål?</a:t>
            </a:r>
          </a:p>
        </p:txBody>
      </p:sp>
      <p:grpSp>
        <p:nvGrpSpPr>
          <p:cNvPr id="39" name="Group 38">
            <a:extLst>
              <a:ext uri="{FF2B5EF4-FFF2-40B4-BE49-F238E27FC236}">
                <a16:creationId xmlns:a16="http://schemas.microsoft.com/office/drawing/2014/main" id="{455E0AD7-882F-4B4C-B3A7-D4E72D48E4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15000"/>
            </a:schemeClr>
          </a:solidFill>
        </p:grpSpPr>
        <p:sp>
          <p:nvSpPr>
            <p:cNvPr id="40" name="Freeform 32">
              <a:extLst>
                <a:ext uri="{FF2B5EF4-FFF2-40B4-BE49-F238E27FC236}">
                  <a16:creationId xmlns:a16="http://schemas.microsoft.com/office/drawing/2014/main" id="{7830B337-37A8-4ADF-B88C-A734E26F9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7996F53E-6131-4949-B65E-262F724B2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A5E72477-1B92-43FA-ABD1-D9101F31C5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BD17DAA-2B77-45FF-A3AA-9AA2235D6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B408CF24-608A-4ECC-AF3B-B4C548F1BB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F1CE5AA5-B482-446E-8EAC-5B1973DB5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F607697-1F29-43C0-8A24-690043FD2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4AAC6860-2756-4924-B531-9E7B8B35B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A724446B-3184-47C7-9D87-1737E709F0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395B07C3-57BC-4462-8F9D-C6B48AF8B4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135588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57" name="Group 256">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58" name="Rectangle 257">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9"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4" descr="Digitale Geschäftsgrafik und Diagramme">
            <a:extLst>
              <a:ext uri="{FF2B5EF4-FFF2-40B4-BE49-F238E27FC236}">
                <a16:creationId xmlns:a16="http://schemas.microsoft.com/office/drawing/2014/main" id="{A2399F3F-4687-3663-0CFC-9D9395707189}"/>
              </a:ext>
            </a:extLst>
          </p:cNvPr>
          <p:cNvPicPr>
            <a:picLocks noChangeAspect="1"/>
          </p:cNvPicPr>
          <p:nvPr/>
        </p:nvPicPr>
        <p:blipFill rotWithShape="1">
          <a:blip r:embed="rId5">
            <a:alphaModFix/>
          </a:blip>
          <a:srcRect l="13156" r="1981" b="1"/>
          <a:stretch/>
        </p:blipFill>
        <p:spPr>
          <a:xfrm>
            <a:off x="3611" y="10"/>
            <a:ext cx="12188389" cy="6857990"/>
          </a:xfrm>
          <a:prstGeom prst="rect">
            <a:avLst/>
          </a:prstGeom>
        </p:spPr>
      </p:pic>
      <p:grpSp>
        <p:nvGrpSpPr>
          <p:cNvPr id="261" name="Group 260">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262"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283"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284"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285"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86"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264" name="Group 263">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77"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278"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279"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80"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281"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82"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da-DK"/>
              </a:p>
            </p:txBody>
          </p:sp>
        </p:grpSp>
        <p:grpSp>
          <p:nvGrpSpPr>
            <p:cNvPr id="265" name="Group 264">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73"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274"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275"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76"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266" name="Group 265">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67"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268"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269"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70"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271"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72"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da-DK"/>
              </a:p>
            </p:txBody>
          </p:sp>
        </p:grpSp>
      </p:grpSp>
      <p:sp>
        <p:nvSpPr>
          <p:cNvPr id="2" name="Titel 1">
            <a:extLst>
              <a:ext uri="{FF2B5EF4-FFF2-40B4-BE49-F238E27FC236}">
                <a16:creationId xmlns:a16="http://schemas.microsoft.com/office/drawing/2014/main" id="{5230045F-A4FE-2099-AF9E-859BD934A8F7}"/>
              </a:ext>
            </a:extLst>
          </p:cNvPr>
          <p:cNvSpPr>
            <a:spLocks noGrp="1"/>
          </p:cNvSpPr>
          <p:nvPr>
            <p:ph type="title"/>
          </p:nvPr>
        </p:nvSpPr>
        <p:spPr>
          <a:xfrm>
            <a:off x="1143001" y="1007533"/>
            <a:ext cx="9905998" cy="1092200"/>
          </a:xfrm>
        </p:spPr>
        <p:txBody>
          <a:bodyPr>
            <a:normAutofit/>
          </a:bodyPr>
          <a:lstStyle/>
          <a:p>
            <a:pPr algn="ctr"/>
            <a:r>
              <a:rPr lang="da-DK" cap="none" dirty="0">
                <a:latin typeface="Century Gothic" panose="020B0502020202020204" pitchFamily="34" charset="0"/>
              </a:rPr>
              <a:t>Agenda</a:t>
            </a:r>
          </a:p>
        </p:txBody>
      </p:sp>
      <p:graphicFrame>
        <p:nvGraphicFramePr>
          <p:cNvPr id="128" name="Content Placeholder 7">
            <a:extLst>
              <a:ext uri="{FF2B5EF4-FFF2-40B4-BE49-F238E27FC236}">
                <a16:creationId xmlns:a16="http://schemas.microsoft.com/office/drawing/2014/main" id="{62F390A8-7D5C-4F85-8C98-B62E912A9E80}"/>
              </a:ext>
            </a:extLst>
          </p:cNvPr>
          <p:cNvGraphicFramePr>
            <a:graphicFrameLocks noGrp="1"/>
          </p:cNvGraphicFramePr>
          <p:nvPr>
            <p:ph idx="1"/>
            <p:extLst>
              <p:ext uri="{D42A27DB-BD31-4B8C-83A1-F6EECF244321}">
                <p14:modId xmlns:p14="http://schemas.microsoft.com/office/powerpoint/2010/main" val="757750751"/>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8113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hueOff val="0"/>
                <a:satOff val="0"/>
                <a:lumOff val="0"/>
                <a:alphaOff val="0"/>
                <a:tint val="94000"/>
                <a:satMod val="105000"/>
                <a:lumMod val="102000"/>
              </a:schemeClr>
            </a:gs>
            <a:gs pos="46000">
              <a:schemeClr val="dk2">
                <a:hueOff val="0"/>
                <a:satOff val="0"/>
                <a:lumOff val="0"/>
                <a:alphaOff val="0"/>
                <a:shade val="74000"/>
                <a:satMod val="128000"/>
                <a:lumMod val="100000"/>
              </a:schemeClr>
            </a:gs>
          </a:gsLst>
          <a:lin ang="54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6FE0F-0FF6-B4E9-4CA2-663A4DAA5B64}"/>
              </a:ext>
            </a:extLst>
          </p:cNvPr>
          <p:cNvSpPr>
            <a:spLocks noGrp="1"/>
          </p:cNvSpPr>
          <p:nvPr>
            <p:ph type="title"/>
          </p:nvPr>
        </p:nvSpPr>
        <p:spPr>
          <a:xfrm>
            <a:off x="1141413" y="618518"/>
            <a:ext cx="9905998" cy="1478570"/>
          </a:xfrm>
        </p:spPr>
        <p:txBody>
          <a:bodyPr>
            <a:normAutofit/>
          </a:bodyPr>
          <a:lstStyle/>
          <a:p>
            <a:pPr algn="ctr"/>
            <a:r>
              <a:rPr lang="da-DK" cap="none" dirty="0">
                <a:latin typeface="Century Gothic" panose="020B0502020202020204" pitchFamily="34" charset="0"/>
                <a:cs typeface="Times New Roman" panose="02020603050405020304" pitchFamily="18" charset="0"/>
              </a:rPr>
              <a:t>Data science proces</a:t>
            </a:r>
          </a:p>
        </p:txBody>
      </p:sp>
      <p:graphicFrame>
        <p:nvGraphicFramePr>
          <p:cNvPr id="6" name="Pladsholder til indhold 2">
            <a:extLst>
              <a:ext uri="{FF2B5EF4-FFF2-40B4-BE49-F238E27FC236}">
                <a16:creationId xmlns:a16="http://schemas.microsoft.com/office/drawing/2014/main" id="{D7290472-F7AA-1CB0-CC30-E3CAC20D6F87}"/>
              </a:ext>
            </a:extLst>
          </p:cNvPr>
          <p:cNvGraphicFramePr>
            <a:graphicFrameLocks noGrp="1"/>
          </p:cNvGraphicFramePr>
          <p:nvPr>
            <p:ph idx="1"/>
            <p:extLst>
              <p:ext uri="{D42A27DB-BD31-4B8C-83A1-F6EECF244321}">
                <p14:modId xmlns:p14="http://schemas.microsoft.com/office/powerpoint/2010/main" val="288148173"/>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kstfelt 6">
            <a:extLst>
              <a:ext uri="{FF2B5EF4-FFF2-40B4-BE49-F238E27FC236}">
                <a16:creationId xmlns:a16="http://schemas.microsoft.com/office/drawing/2014/main" id="{C18F1608-64DA-4593-E197-2A35975B900A}"/>
              </a:ext>
            </a:extLst>
          </p:cNvPr>
          <p:cNvSpPr txBox="1"/>
          <p:nvPr/>
        </p:nvSpPr>
        <p:spPr>
          <a:xfrm>
            <a:off x="1430168" y="2548363"/>
            <a:ext cx="2379832" cy="415498"/>
          </a:xfrm>
          <a:prstGeom prst="rect">
            <a:avLst/>
          </a:prstGeom>
          <a:noFill/>
        </p:spPr>
        <p:txBody>
          <a:bodyPr wrap="square" rtlCol="0">
            <a:spAutoFit/>
          </a:bodyPr>
          <a:lstStyle/>
          <a:p>
            <a:pPr marL="285750" indent="-285750">
              <a:buFont typeface="Arial" panose="020B0604020202020204" pitchFamily="34" charset="0"/>
              <a:buChar char="•"/>
            </a:pPr>
            <a:r>
              <a:rPr lang="en-AU" sz="2100" dirty="0"/>
              <a:t>Retrieving</a:t>
            </a:r>
            <a:r>
              <a:rPr lang="da-DK" sz="2100" dirty="0"/>
              <a:t> Data</a:t>
            </a:r>
          </a:p>
        </p:txBody>
      </p:sp>
      <p:sp>
        <p:nvSpPr>
          <p:cNvPr id="8" name="Tekstfelt 7">
            <a:extLst>
              <a:ext uri="{FF2B5EF4-FFF2-40B4-BE49-F238E27FC236}">
                <a16:creationId xmlns:a16="http://schemas.microsoft.com/office/drawing/2014/main" id="{D5CF0F63-926D-75A6-78FB-18CFAAD4725D}"/>
              </a:ext>
            </a:extLst>
          </p:cNvPr>
          <p:cNvSpPr txBox="1"/>
          <p:nvPr/>
        </p:nvSpPr>
        <p:spPr>
          <a:xfrm>
            <a:off x="4852648" y="2548363"/>
            <a:ext cx="2534527" cy="415498"/>
          </a:xfrm>
          <a:prstGeom prst="rect">
            <a:avLst/>
          </a:prstGeom>
          <a:noFill/>
        </p:spPr>
        <p:txBody>
          <a:bodyPr wrap="square" rtlCol="0">
            <a:spAutoFit/>
          </a:bodyPr>
          <a:lstStyle/>
          <a:p>
            <a:pPr marL="285750" indent="-285750">
              <a:buFont typeface="Arial" panose="020B0604020202020204" pitchFamily="34" charset="0"/>
              <a:buChar char="•"/>
            </a:pPr>
            <a:r>
              <a:rPr lang="da-DK" sz="2100" dirty="0"/>
              <a:t>Data </a:t>
            </a:r>
            <a:r>
              <a:rPr lang="en-AU" sz="2100" dirty="0"/>
              <a:t>Preparation</a:t>
            </a:r>
            <a:endParaRPr lang="da-DK" sz="2100" dirty="0"/>
          </a:p>
        </p:txBody>
      </p:sp>
      <p:sp>
        <p:nvSpPr>
          <p:cNvPr id="9" name="Tekstfelt 8">
            <a:extLst>
              <a:ext uri="{FF2B5EF4-FFF2-40B4-BE49-F238E27FC236}">
                <a16:creationId xmlns:a16="http://schemas.microsoft.com/office/drawing/2014/main" id="{06848C62-E332-1C93-907F-454F2B2EF8D1}"/>
              </a:ext>
            </a:extLst>
          </p:cNvPr>
          <p:cNvSpPr txBox="1"/>
          <p:nvPr/>
        </p:nvSpPr>
        <p:spPr>
          <a:xfrm>
            <a:off x="8229998" y="2548363"/>
            <a:ext cx="2534528" cy="415498"/>
          </a:xfrm>
          <a:prstGeom prst="rect">
            <a:avLst/>
          </a:prstGeom>
          <a:noFill/>
        </p:spPr>
        <p:txBody>
          <a:bodyPr wrap="square" rtlCol="0">
            <a:spAutoFit/>
          </a:bodyPr>
          <a:lstStyle/>
          <a:p>
            <a:pPr marL="285750" indent="-285750">
              <a:buFont typeface="Arial" panose="020B0604020202020204" pitchFamily="34" charset="0"/>
              <a:buChar char="•"/>
            </a:pPr>
            <a:r>
              <a:rPr lang="da-DK" sz="2100" dirty="0"/>
              <a:t>Data Exploration</a:t>
            </a:r>
          </a:p>
        </p:txBody>
      </p:sp>
    </p:spTree>
    <p:extLst>
      <p:ext uri="{BB962C8B-B14F-4D97-AF65-F5344CB8AC3E}">
        <p14:creationId xmlns:p14="http://schemas.microsoft.com/office/powerpoint/2010/main" val="512592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73F9D68D-ACA4-38B6-6426-2363B45A1BC7}"/>
              </a:ext>
            </a:extLst>
          </p:cNvPr>
          <p:cNvSpPr>
            <a:spLocks noGrp="1"/>
          </p:cNvSpPr>
          <p:nvPr>
            <p:ph type="title"/>
          </p:nvPr>
        </p:nvSpPr>
        <p:spPr>
          <a:xfrm>
            <a:off x="1141413" y="618518"/>
            <a:ext cx="9905998" cy="1478570"/>
          </a:xfrm>
        </p:spPr>
        <p:txBody>
          <a:bodyPr>
            <a:normAutofit/>
          </a:bodyPr>
          <a:lstStyle/>
          <a:p>
            <a:pPr algn="ctr"/>
            <a:r>
              <a:rPr lang="da-DK" cap="none" dirty="0">
                <a:latin typeface="Century Gothic" panose="020B0502020202020204" pitchFamily="34" charset="0"/>
              </a:rPr>
              <a:t>Udvalgte variabler</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graphicFrame>
        <p:nvGraphicFramePr>
          <p:cNvPr id="4" name="Pladsholder til indhold 2">
            <a:extLst>
              <a:ext uri="{FF2B5EF4-FFF2-40B4-BE49-F238E27FC236}">
                <a16:creationId xmlns:a16="http://schemas.microsoft.com/office/drawing/2014/main" id="{BEDEEF18-CE34-A4DD-C911-C25A2AE5DE58}"/>
              </a:ext>
            </a:extLst>
          </p:cNvPr>
          <p:cNvGraphicFramePr>
            <a:graphicFrameLocks/>
          </p:cNvGraphicFramePr>
          <p:nvPr>
            <p:extLst>
              <p:ext uri="{D42A27DB-BD31-4B8C-83A1-F6EECF244321}">
                <p14:modId xmlns:p14="http://schemas.microsoft.com/office/powerpoint/2010/main" val="2690276816"/>
              </p:ext>
            </p:extLst>
          </p:nvPr>
        </p:nvGraphicFramePr>
        <p:xfrm>
          <a:off x="685800" y="2312195"/>
          <a:ext cx="11025186" cy="3710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5630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sp>
        <p:nvSpPr>
          <p:cNvPr id="38" name="Titel 1">
            <a:extLst>
              <a:ext uri="{FF2B5EF4-FFF2-40B4-BE49-F238E27FC236}">
                <a16:creationId xmlns:a16="http://schemas.microsoft.com/office/drawing/2014/main" id="{74BB9005-560D-BE9A-6AC6-96E9CBE4AA22}"/>
              </a:ext>
            </a:extLst>
          </p:cNvPr>
          <p:cNvSpPr txBox="1">
            <a:spLocks/>
          </p:cNvSpPr>
          <p:nvPr/>
        </p:nvSpPr>
        <p:spPr>
          <a:xfrm>
            <a:off x="319087" y="2366963"/>
            <a:ext cx="3201410"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da-DK" sz="3000" cap="none" dirty="0">
                <a:latin typeface="Century Gothic" panose="020B0502020202020204" pitchFamily="34" charset="0"/>
              </a:rPr>
              <a:t>Gennemsnitlige afleveringer</a:t>
            </a:r>
          </a:p>
        </p:txBody>
      </p:sp>
      <p:pic>
        <p:nvPicPr>
          <p:cNvPr id="3" name="Billede 2">
            <a:extLst>
              <a:ext uri="{FF2B5EF4-FFF2-40B4-BE49-F238E27FC236}">
                <a16:creationId xmlns:a16="http://schemas.microsoft.com/office/drawing/2014/main" id="{3B92DA29-31E3-C5C5-AF5D-9808013BB1D0}"/>
              </a:ext>
            </a:extLst>
          </p:cNvPr>
          <p:cNvPicPr>
            <a:picLocks noChangeAspect="1"/>
          </p:cNvPicPr>
          <p:nvPr/>
        </p:nvPicPr>
        <p:blipFill>
          <a:blip r:embed="rId3"/>
          <a:stretch>
            <a:fillRect/>
          </a:stretch>
        </p:blipFill>
        <p:spPr>
          <a:xfrm>
            <a:off x="3414031" y="692151"/>
            <a:ext cx="8273143" cy="5472112"/>
          </a:xfrm>
          <a:prstGeom prst="rect">
            <a:avLst/>
          </a:prstGeom>
        </p:spPr>
      </p:pic>
    </p:spTree>
    <p:extLst>
      <p:ext uri="{BB962C8B-B14F-4D97-AF65-F5344CB8AC3E}">
        <p14:creationId xmlns:p14="http://schemas.microsoft.com/office/powerpoint/2010/main" val="243859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sp>
        <p:nvSpPr>
          <p:cNvPr id="38" name="Titel 1">
            <a:extLst>
              <a:ext uri="{FF2B5EF4-FFF2-40B4-BE49-F238E27FC236}">
                <a16:creationId xmlns:a16="http://schemas.microsoft.com/office/drawing/2014/main" id="{74BB9005-560D-BE9A-6AC6-96E9CBE4AA22}"/>
              </a:ext>
            </a:extLst>
          </p:cNvPr>
          <p:cNvSpPr txBox="1">
            <a:spLocks/>
          </p:cNvSpPr>
          <p:nvPr/>
        </p:nvSpPr>
        <p:spPr>
          <a:xfrm>
            <a:off x="319087" y="2366963"/>
            <a:ext cx="3271750"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da-DK" sz="3000" cap="none" dirty="0">
                <a:latin typeface="Century Gothic" panose="020B0502020202020204" pitchFamily="34" charset="0"/>
              </a:rPr>
              <a:t>Gennemsnitlige skud</a:t>
            </a:r>
          </a:p>
        </p:txBody>
      </p:sp>
      <p:pic>
        <p:nvPicPr>
          <p:cNvPr id="3" name="Billede 2">
            <a:extLst>
              <a:ext uri="{FF2B5EF4-FFF2-40B4-BE49-F238E27FC236}">
                <a16:creationId xmlns:a16="http://schemas.microsoft.com/office/drawing/2014/main" id="{EF3D5464-8346-A9BC-2FDA-66CAE3267989}"/>
              </a:ext>
            </a:extLst>
          </p:cNvPr>
          <p:cNvPicPr>
            <a:picLocks noChangeAspect="1"/>
          </p:cNvPicPr>
          <p:nvPr/>
        </p:nvPicPr>
        <p:blipFill>
          <a:blip r:embed="rId3"/>
          <a:stretch>
            <a:fillRect/>
          </a:stretch>
        </p:blipFill>
        <p:spPr>
          <a:xfrm>
            <a:off x="3404506" y="693738"/>
            <a:ext cx="8321562" cy="5527675"/>
          </a:xfrm>
          <a:prstGeom prst="rect">
            <a:avLst/>
          </a:prstGeom>
        </p:spPr>
      </p:pic>
    </p:spTree>
    <p:extLst>
      <p:ext uri="{BB962C8B-B14F-4D97-AF65-F5344CB8AC3E}">
        <p14:creationId xmlns:p14="http://schemas.microsoft.com/office/powerpoint/2010/main" val="167300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pic>
        <p:nvPicPr>
          <p:cNvPr id="9" name="Billede 8" descr="Et billede, der indeholder tekst, skærmbillede, diagram, software&#10;&#10;Automatisk genereret beskrivelse">
            <a:extLst>
              <a:ext uri="{FF2B5EF4-FFF2-40B4-BE49-F238E27FC236}">
                <a16:creationId xmlns:a16="http://schemas.microsoft.com/office/drawing/2014/main" id="{A2CA9E73-A125-821F-97E9-B1DA5F99D0FD}"/>
              </a:ext>
            </a:extLst>
          </p:cNvPr>
          <p:cNvPicPr>
            <a:picLocks noChangeAspect="1"/>
          </p:cNvPicPr>
          <p:nvPr/>
        </p:nvPicPr>
        <p:blipFill>
          <a:blip r:embed="rId3"/>
          <a:stretch>
            <a:fillRect/>
          </a:stretch>
        </p:blipFill>
        <p:spPr>
          <a:xfrm>
            <a:off x="3409269" y="692151"/>
            <a:ext cx="8316799" cy="5476923"/>
          </a:xfrm>
          <a:prstGeom prst="rect">
            <a:avLst/>
          </a:prstGeom>
        </p:spPr>
      </p:pic>
      <p:sp>
        <p:nvSpPr>
          <p:cNvPr id="38" name="Titel 1">
            <a:extLst>
              <a:ext uri="{FF2B5EF4-FFF2-40B4-BE49-F238E27FC236}">
                <a16:creationId xmlns:a16="http://schemas.microsoft.com/office/drawing/2014/main" id="{74BB9005-560D-BE9A-6AC6-96E9CBE4AA22}"/>
              </a:ext>
            </a:extLst>
          </p:cNvPr>
          <p:cNvSpPr txBox="1">
            <a:spLocks/>
          </p:cNvSpPr>
          <p:nvPr/>
        </p:nvSpPr>
        <p:spPr>
          <a:xfrm>
            <a:off x="543509" y="2366963"/>
            <a:ext cx="304732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da-DK" sz="3000" cap="none" dirty="0">
                <a:latin typeface="Century Gothic" panose="020B0502020202020204" pitchFamily="34" charset="0"/>
              </a:rPr>
              <a:t>Disciplinære handlinger &amp; kort udfald</a:t>
            </a:r>
          </a:p>
        </p:txBody>
      </p:sp>
    </p:spTree>
    <p:extLst>
      <p:ext uri="{BB962C8B-B14F-4D97-AF65-F5344CB8AC3E}">
        <p14:creationId xmlns:p14="http://schemas.microsoft.com/office/powerpoint/2010/main" val="1104279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2000">
              <a:schemeClr val="bg2"/>
            </a:gs>
            <a:gs pos="0">
              <a:schemeClr val="accent1"/>
            </a:gs>
          </a:gsLst>
          <a:lin ang="5040000" scaled="0"/>
        </a:gra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7"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58"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9"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0"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1"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2"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3"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4"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5"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6"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7"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8"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69"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0"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1"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2"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3"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74"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5"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6"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7"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8"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9"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0"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1"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2"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3"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3DB6C9A2-7CF2-5214-160D-F584E180B596}"/>
              </a:ext>
            </a:extLst>
          </p:cNvPr>
          <p:cNvSpPr>
            <a:spLocks noGrp="1"/>
          </p:cNvSpPr>
          <p:nvPr>
            <p:ph type="title"/>
          </p:nvPr>
        </p:nvSpPr>
        <p:spPr>
          <a:xfrm>
            <a:off x="773112" y="1082673"/>
            <a:ext cx="3800221" cy="4708528"/>
          </a:xfrm>
        </p:spPr>
        <p:txBody>
          <a:bodyPr>
            <a:normAutofit/>
          </a:bodyPr>
          <a:lstStyle/>
          <a:p>
            <a:r>
              <a:rPr lang="da-DK" sz="3700" cap="none" dirty="0">
                <a:latin typeface="Century Gothic" panose="020B0502020202020204" pitchFamily="34" charset="0"/>
              </a:rPr>
              <a:t>Er der forskel på mænd og kvinder?</a:t>
            </a:r>
          </a:p>
        </p:txBody>
      </p:sp>
      <p:cxnSp>
        <p:nvCxnSpPr>
          <p:cNvPr id="85" name="Straight Connector 84">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9" name="Pladsholder til indhold 2">
            <a:extLst>
              <a:ext uri="{FF2B5EF4-FFF2-40B4-BE49-F238E27FC236}">
                <a16:creationId xmlns:a16="http://schemas.microsoft.com/office/drawing/2014/main" id="{83B5E6AE-679A-941C-B98B-FFF7125263AC}"/>
              </a:ext>
            </a:extLst>
          </p:cNvPr>
          <p:cNvGraphicFramePr>
            <a:graphicFrameLocks noGrp="1"/>
          </p:cNvGraphicFramePr>
          <p:nvPr>
            <p:ph idx="1"/>
            <p:extLst>
              <p:ext uri="{D42A27DB-BD31-4B8C-83A1-F6EECF244321}">
                <p14:modId xmlns:p14="http://schemas.microsoft.com/office/powerpoint/2010/main" val="4142858063"/>
              </p:ext>
            </p:extLst>
          </p:nvPr>
        </p:nvGraphicFramePr>
        <p:xfrm>
          <a:off x="5297763" y="1082673"/>
          <a:ext cx="5751237" cy="4708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7" name="Group 86">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8"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9"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0"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1"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2"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3"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4"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5"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6"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7"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pic>
        <p:nvPicPr>
          <p:cNvPr id="17" name="Grafik 16" descr="Spørgsmål med massiv udfyldning">
            <a:extLst>
              <a:ext uri="{FF2B5EF4-FFF2-40B4-BE49-F238E27FC236}">
                <a16:creationId xmlns:a16="http://schemas.microsoft.com/office/drawing/2014/main" id="{30889DA6-953B-FDDA-02A0-FBE708D60E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14034" y="968023"/>
            <a:ext cx="1305629" cy="1305629"/>
          </a:xfrm>
          <a:prstGeom prst="rect">
            <a:avLst/>
          </a:prstGeom>
        </p:spPr>
      </p:pic>
    </p:spTree>
    <p:extLst>
      <p:ext uri="{BB962C8B-B14F-4D97-AF65-F5344CB8AC3E}">
        <p14:creationId xmlns:p14="http://schemas.microsoft.com/office/powerpoint/2010/main" val="405723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8F9DC55E-11FB-A145-A9FB-8D056437CD46}"/>
              </a:ext>
            </a:extLst>
          </p:cNvPr>
          <p:cNvSpPr>
            <a:spLocks noGrp="1"/>
          </p:cNvSpPr>
          <p:nvPr>
            <p:ph type="title"/>
          </p:nvPr>
        </p:nvSpPr>
        <p:spPr>
          <a:xfrm>
            <a:off x="636586" y="1082673"/>
            <a:ext cx="3893885" cy="4708528"/>
          </a:xfrm>
        </p:spPr>
        <p:txBody>
          <a:bodyPr>
            <a:normAutofit/>
          </a:bodyPr>
          <a:lstStyle/>
          <a:p>
            <a:r>
              <a:rPr lang="da-DK" sz="4000" cap="none" dirty="0" err="1">
                <a:latin typeface="Century Gothic" panose="020B0502020202020204" pitchFamily="34" charset="0"/>
              </a:rPr>
              <a:t>Freeze</a:t>
            </a:r>
            <a:r>
              <a:rPr lang="da-DK" sz="4000" cap="none" dirty="0">
                <a:latin typeface="Century Gothic" panose="020B0502020202020204" pitchFamily="34" charset="0"/>
              </a:rPr>
              <a:t>-Frames</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CD91D947-D336-1B16-F9EC-0144D44ACE95}"/>
              </a:ext>
            </a:extLst>
          </p:cNvPr>
          <p:cNvSpPr>
            <a:spLocks noGrp="1"/>
          </p:cNvSpPr>
          <p:nvPr>
            <p:ph idx="1"/>
          </p:nvPr>
        </p:nvSpPr>
        <p:spPr>
          <a:xfrm>
            <a:off x="5297763" y="1082673"/>
            <a:ext cx="5751237" cy="4708528"/>
          </a:xfrm>
        </p:spPr>
        <p:txBody>
          <a:bodyPr anchor="ctr">
            <a:normAutofit/>
          </a:bodyPr>
          <a:lstStyle/>
          <a:p>
            <a:r>
              <a:rPr lang="da-DK" sz="1800" dirty="0"/>
              <a:t>Hypotese – Størstedelen af skud, burde være afleveret til en medspiller hos mændene</a:t>
            </a:r>
          </a:p>
          <a:p>
            <a:r>
              <a:rPr lang="da-DK" sz="1800" dirty="0" err="1"/>
              <a:t>StatsBomb</a:t>
            </a:r>
            <a:endParaRPr lang="da-DK" sz="1800" dirty="0"/>
          </a:p>
          <a:p>
            <a:r>
              <a:rPr lang="da-DK" sz="1800" dirty="0"/>
              <a:t>Opretter trekantobjekt</a:t>
            </a:r>
          </a:p>
          <a:p>
            <a:r>
              <a:rPr lang="da-DK" sz="1800" dirty="0"/>
              <a:t>Opretter trekantdata</a:t>
            </a:r>
          </a:p>
          <a:p>
            <a:r>
              <a:rPr lang="da-DK" sz="1800" dirty="0"/>
              <a:t>Opretter funktion til at tælle modstandere i trekant</a:t>
            </a:r>
          </a:p>
          <a:p>
            <a:r>
              <a:rPr lang="da-DK" sz="1800" dirty="0"/>
              <a:t>Beregner trekantsareal ift. målstolperne og skudlokation</a:t>
            </a:r>
          </a:p>
          <a:p>
            <a:endParaRPr lang="da-DK" sz="180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1879282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redsløb">
  <a:themeElements>
    <a:clrScheme name="Blå">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Kredsløb">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redsløb">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{A14D3CFE-B2DC-DD4F-9E9C-BE81BDF793A9}tf10001122</Template>
  <TotalTime>1912</TotalTime>
  <Words>252</Words>
  <Application>Microsoft Macintosh PowerPoint</Application>
  <PresentationFormat>Widescreen</PresentationFormat>
  <Paragraphs>94</Paragraphs>
  <Slides>15</Slides>
  <Notes>14</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15</vt:i4>
      </vt:variant>
    </vt:vector>
  </HeadingPairs>
  <TitlesOfParts>
    <vt:vector size="20" baseType="lpstr">
      <vt:lpstr>Arial</vt:lpstr>
      <vt:lpstr>Calibri</vt:lpstr>
      <vt:lpstr>Century Gothic</vt:lpstr>
      <vt:lpstr>Tw Cen MT</vt:lpstr>
      <vt:lpstr>Kredsløb</vt:lpstr>
      <vt:lpstr>PowerPoint-præsentation</vt:lpstr>
      <vt:lpstr>Agenda</vt:lpstr>
      <vt:lpstr>Data science proces</vt:lpstr>
      <vt:lpstr>Udvalgte variabler</vt:lpstr>
      <vt:lpstr>PowerPoint-præsentation</vt:lpstr>
      <vt:lpstr>PowerPoint-præsentation</vt:lpstr>
      <vt:lpstr>PowerPoint-præsentation</vt:lpstr>
      <vt:lpstr>Er der forskel på mænd og kvinder?</vt:lpstr>
      <vt:lpstr>Freeze-Frames</vt:lpstr>
      <vt:lpstr>PowerPoint-præsentation</vt:lpstr>
      <vt:lpstr>PowerPoint-præsentation</vt:lpstr>
      <vt:lpstr>Hypotesen</vt:lpstr>
      <vt:lpstr>Etikken</vt:lpstr>
      <vt:lpstr>Etiske overvejelser</vt:lpstr>
      <vt:lpstr>Spørgsmål?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Yunus Emre Yesildal</dc:creator>
  <cp:lastModifiedBy>Yunus Emre Yesildal</cp:lastModifiedBy>
  <cp:revision>65</cp:revision>
  <dcterms:created xsi:type="dcterms:W3CDTF">2024-04-15T23:43:16Z</dcterms:created>
  <dcterms:modified xsi:type="dcterms:W3CDTF">2024-04-19T13:32:23Z</dcterms:modified>
</cp:coreProperties>
</file>